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68" r:id="rId5"/>
    <p:sldId id="270" r:id="rId6"/>
    <p:sldId id="269" r:id="rId7"/>
    <p:sldId id="271" r:id="rId8"/>
    <p:sldId id="272" r:id="rId9"/>
    <p:sldId id="273" r:id="rId10"/>
    <p:sldId id="274" r:id="rId11"/>
    <p:sldId id="275" r:id="rId12"/>
    <p:sldId id="276" r:id="rId13"/>
    <p:sldId id="277" r:id="rId14"/>
    <p:sldId id="278" r:id="rId15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1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DBC"/>
    <a:srgbClr val="FEFBB3"/>
    <a:srgbClr val="343538"/>
    <a:srgbClr val="2A2B2D"/>
    <a:srgbClr val="7A7A7A"/>
    <a:srgbClr val="FCEBB8"/>
    <a:srgbClr val="FBEDB9"/>
    <a:srgbClr val="F5F5F4"/>
    <a:srgbClr val="FFFFFF"/>
    <a:srgbClr val="ED61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883822D-C709-4827-B9E4-D37C3E0A0BA1}" v="290" dt="2025-01-23T04:14:04.52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912" y="102"/>
      </p:cViewPr>
      <p:guideLst>
        <p:guide orient="horz" pos="2160"/>
        <p:guide pos="21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21" Type="http://schemas.microsoft.com/office/2015/10/relationships/revisionInfo" Target="revisionInfo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20" Type="http://schemas.microsoft.com/office/2016/11/relationships/changesInfo" Target="changesInfos/changesInfo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51  未來親子數位企劃部  蔣謹伃" userId="038ad224-ab40-4dee-9b81-7bee274a498f" providerId="ADAL" clId="{29207349-1635-4317-B5EF-BE9218971D0B}"/>
    <pc:docChg chg="undo custSel modSld">
      <pc:chgData name="N51  未來親子數位企劃部  蔣謹伃" userId="038ad224-ab40-4dee-9b81-7bee274a498f" providerId="ADAL" clId="{29207349-1635-4317-B5EF-BE9218971D0B}" dt="2025-01-23T08:48:10.401" v="2" actId="14100"/>
      <pc:docMkLst>
        <pc:docMk/>
      </pc:docMkLst>
      <pc:sldChg chg="modSp mod">
        <pc:chgData name="N51  未來親子數位企劃部  蔣謹伃" userId="038ad224-ab40-4dee-9b81-7bee274a498f" providerId="ADAL" clId="{29207349-1635-4317-B5EF-BE9218971D0B}" dt="2025-01-23T08:48:10.401" v="2" actId="14100"/>
        <pc:sldMkLst>
          <pc:docMk/>
          <pc:sldMk cId="518244310" sldId="270"/>
        </pc:sldMkLst>
        <pc:spChg chg="mod">
          <ac:chgData name="N51  未來親子數位企劃部  蔣謹伃" userId="038ad224-ab40-4dee-9b81-7bee274a498f" providerId="ADAL" clId="{29207349-1635-4317-B5EF-BE9218971D0B}" dt="2025-01-23T08:48:10.401" v="2" actId="14100"/>
          <ac:spMkLst>
            <pc:docMk/>
            <pc:sldMk cId="518244310" sldId="270"/>
            <ac:spMk id="7" creationId="{CA679635-D1E5-D26E-D3A2-17D60F1254AA}"/>
          </ac:spMkLst>
        </pc:spChg>
      </pc:sldChg>
    </pc:docChg>
  </pc:docChgLst>
  <pc:docChgLst>
    <pc:chgData name="N51  未來親子數位企劃部  蔣謹伃" userId="038ad224-ab40-4dee-9b81-7bee274a498f" providerId="ADAL" clId="{C6D4DC17-6CFD-4A08-89A3-D18743AE3229}"/>
    <pc:docChg chg="delSld">
      <pc:chgData name="N51  未來親子數位企劃部  蔣謹伃" userId="038ad224-ab40-4dee-9b81-7bee274a498f" providerId="ADAL" clId="{C6D4DC17-6CFD-4A08-89A3-D18743AE3229}" dt="2025-01-23T11:06:00.263" v="0" actId="47"/>
      <pc:docMkLst>
        <pc:docMk/>
      </pc:docMkLst>
      <pc:sldChg chg="del">
        <pc:chgData name="N51  未來親子數位企劃部  蔣謹伃" userId="038ad224-ab40-4dee-9b81-7bee274a498f" providerId="ADAL" clId="{C6D4DC17-6CFD-4A08-89A3-D18743AE3229}" dt="2025-01-23T11:06:00.263" v="0" actId="47"/>
        <pc:sldMkLst>
          <pc:docMk/>
          <pc:sldMk cId="4264429294" sldId="256"/>
        </pc:sldMkLst>
      </pc:sldChg>
      <pc:sldChg chg="del">
        <pc:chgData name="N51  未來親子數位企劃部  蔣謹伃" userId="038ad224-ab40-4dee-9b81-7bee274a498f" providerId="ADAL" clId="{C6D4DC17-6CFD-4A08-89A3-D18743AE3229}" dt="2025-01-23T11:06:00.263" v="0" actId="47"/>
        <pc:sldMkLst>
          <pc:docMk/>
          <pc:sldMk cId="3310422522" sldId="257"/>
        </pc:sldMkLst>
      </pc:sldChg>
      <pc:sldChg chg="del">
        <pc:chgData name="N51  未來親子數位企劃部  蔣謹伃" userId="038ad224-ab40-4dee-9b81-7bee274a498f" providerId="ADAL" clId="{C6D4DC17-6CFD-4A08-89A3-D18743AE3229}" dt="2025-01-23T11:06:00.263" v="0" actId="47"/>
        <pc:sldMkLst>
          <pc:docMk/>
          <pc:sldMk cId="963619534" sldId="258"/>
        </pc:sldMkLst>
      </pc:sldChg>
      <pc:sldChg chg="del">
        <pc:chgData name="N51  未來親子數位企劃部  蔣謹伃" userId="038ad224-ab40-4dee-9b81-7bee274a498f" providerId="ADAL" clId="{C6D4DC17-6CFD-4A08-89A3-D18743AE3229}" dt="2025-01-23T11:06:00.263" v="0" actId="47"/>
        <pc:sldMkLst>
          <pc:docMk/>
          <pc:sldMk cId="2428236002" sldId="259"/>
        </pc:sldMkLst>
      </pc:sldChg>
      <pc:sldChg chg="del">
        <pc:chgData name="N51  未來親子數位企劃部  蔣謹伃" userId="038ad224-ab40-4dee-9b81-7bee274a498f" providerId="ADAL" clId="{C6D4DC17-6CFD-4A08-89A3-D18743AE3229}" dt="2025-01-23T11:06:00.263" v="0" actId="47"/>
        <pc:sldMkLst>
          <pc:docMk/>
          <pc:sldMk cId="3631136480" sldId="260"/>
        </pc:sldMkLst>
      </pc:sldChg>
      <pc:sldChg chg="del">
        <pc:chgData name="N51  未來親子數位企劃部  蔣謹伃" userId="038ad224-ab40-4dee-9b81-7bee274a498f" providerId="ADAL" clId="{C6D4DC17-6CFD-4A08-89A3-D18743AE3229}" dt="2025-01-23T11:06:00.263" v="0" actId="47"/>
        <pc:sldMkLst>
          <pc:docMk/>
          <pc:sldMk cId="2716009893" sldId="261"/>
        </pc:sldMkLst>
      </pc:sldChg>
      <pc:sldChg chg="del">
        <pc:chgData name="N51  未來親子數位企劃部  蔣謹伃" userId="038ad224-ab40-4dee-9b81-7bee274a498f" providerId="ADAL" clId="{C6D4DC17-6CFD-4A08-89A3-D18743AE3229}" dt="2025-01-23T11:06:00.263" v="0" actId="47"/>
        <pc:sldMkLst>
          <pc:docMk/>
          <pc:sldMk cId="1605280796" sldId="262"/>
        </pc:sldMkLst>
      </pc:sldChg>
      <pc:sldChg chg="del">
        <pc:chgData name="N51  未來親子數位企劃部  蔣謹伃" userId="038ad224-ab40-4dee-9b81-7bee274a498f" providerId="ADAL" clId="{C6D4DC17-6CFD-4A08-89A3-D18743AE3229}" dt="2025-01-23T11:06:00.263" v="0" actId="47"/>
        <pc:sldMkLst>
          <pc:docMk/>
          <pc:sldMk cId="1198989387" sldId="263"/>
        </pc:sldMkLst>
      </pc:sldChg>
      <pc:sldChg chg="del">
        <pc:chgData name="N51  未來親子數位企劃部  蔣謹伃" userId="038ad224-ab40-4dee-9b81-7bee274a498f" providerId="ADAL" clId="{C6D4DC17-6CFD-4A08-89A3-D18743AE3229}" dt="2025-01-23T11:06:00.263" v="0" actId="47"/>
        <pc:sldMkLst>
          <pc:docMk/>
          <pc:sldMk cId="3208061669" sldId="264"/>
        </pc:sldMkLst>
      </pc:sldChg>
      <pc:sldChg chg="del">
        <pc:chgData name="N51  未來親子數位企劃部  蔣謹伃" userId="038ad224-ab40-4dee-9b81-7bee274a498f" providerId="ADAL" clId="{C6D4DC17-6CFD-4A08-89A3-D18743AE3229}" dt="2025-01-23T11:06:00.263" v="0" actId="47"/>
        <pc:sldMkLst>
          <pc:docMk/>
          <pc:sldMk cId="2660646332" sldId="265"/>
        </pc:sldMkLst>
      </pc:sldChg>
      <pc:sldChg chg="del">
        <pc:chgData name="N51  未來親子數位企劃部  蔣謹伃" userId="038ad224-ab40-4dee-9b81-7bee274a498f" providerId="ADAL" clId="{C6D4DC17-6CFD-4A08-89A3-D18743AE3229}" dt="2025-01-23T11:06:00.263" v="0" actId="47"/>
        <pc:sldMkLst>
          <pc:docMk/>
          <pc:sldMk cId="1844346952" sldId="266"/>
        </pc:sldMkLst>
      </pc:sldChg>
      <pc:sldChg chg="del">
        <pc:chgData name="N51  未來親子數位企劃部  蔣謹伃" userId="038ad224-ab40-4dee-9b81-7bee274a498f" providerId="ADAL" clId="{C6D4DC17-6CFD-4A08-89A3-D18743AE3229}" dt="2025-01-23T11:06:00.263" v="0" actId="47"/>
        <pc:sldMkLst>
          <pc:docMk/>
          <pc:sldMk cId="3530372014" sldId="267"/>
        </pc:sldMkLst>
      </pc:sldChg>
      <pc:sldChg chg="del">
        <pc:chgData name="N51  未來親子數位企劃部  蔣謹伃" userId="038ad224-ab40-4dee-9b81-7bee274a498f" providerId="ADAL" clId="{C6D4DC17-6CFD-4A08-89A3-D18743AE3229}" dt="2025-01-23T11:06:00.263" v="0" actId="47"/>
        <pc:sldMkLst>
          <pc:docMk/>
          <pc:sldMk cId="1739943829" sldId="279"/>
        </pc:sldMkLst>
      </pc:sldChg>
    </pc:docChg>
  </pc:docChgLst>
  <pc:docChgLst>
    <pc:chgData name="N41  未來親子整合企劃部  吳晏霖" userId="de0a6f60-63e5-43d0-bacc-4aa20fd5657f" providerId="ADAL" clId="{0883822D-C709-4827-B9E4-D37C3E0A0BA1}"/>
    <pc:docChg chg="undo redo custSel addSld delSld modSld sldOrd">
      <pc:chgData name="N41  未來親子整合企劃部  吳晏霖" userId="de0a6f60-63e5-43d0-bacc-4aa20fd5657f" providerId="ADAL" clId="{0883822D-C709-4827-B9E4-D37C3E0A0BA1}" dt="2025-01-23T04:16:31.347" v="2892" actId="14100"/>
      <pc:docMkLst>
        <pc:docMk/>
      </pc:docMkLst>
      <pc:sldChg chg="addSp delSp modSp mod ord">
        <pc:chgData name="N41  未來親子整合企劃部  吳晏霖" userId="de0a6f60-63e5-43d0-bacc-4aa20fd5657f" providerId="ADAL" clId="{0883822D-C709-4827-B9E4-D37C3E0A0BA1}" dt="2025-01-22T07:00:17.253" v="613"/>
        <pc:sldMkLst>
          <pc:docMk/>
          <pc:sldMk cId="4264429294" sldId="256"/>
        </pc:sldMkLst>
        <pc:picChg chg="add mod">
          <ac:chgData name="N41  未來親子整合企劃部  吳晏霖" userId="de0a6f60-63e5-43d0-bacc-4aa20fd5657f" providerId="ADAL" clId="{0883822D-C709-4827-B9E4-D37C3E0A0BA1}" dt="2025-01-22T06:26:12.233" v="267" actId="1076"/>
          <ac:picMkLst>
            <pc:docMk/>
            <pc:sldMk cId="4264429294" sldId="256"/>
            <ac:picMk id="6" creationId="{7F84D40F-634B-0889-E1BE-9269205EFA4A}"/>
          </ac:picMkLst>
        </pc:picChg>
      </pc:sldChg>
      <pc:sldChg chg="addSp delSp modSp add mod">
        <pc:chgData name="N41  未來親子整合企劃部  吳晏霖" userId="de0a6f60-63e5-43d0-bacc-4aa20fd5657f" providerId="ADAL" clId="{0883822D-C709-4827-B9E4-D37C3E0A0BA1}" dt="2025-01-22T06:50:36.602" v="383" actId="6549"/>
        <pc:sldMkLst>
          <pc:docMk/>
          <pc:sldMk cId="3310422522" sldId="257"/>
        </pc:sldMkLst>
        <pc:spChg chg="mod ord">
          <ac:chgData name="N41  未來親子整合企劃部  吳晏霖" userId="de0a6f60-63e5-43d0-bacc-4aa20fd5657f" providerId="ADAL" clId="{0883822D-C709-4827-B9E4-D37C3E0A0BA1}" dt="2025-01-22T06:20:29.227" v="169"/>
          <ac:spMkLst>
            <pc:docMk/>
            <pc:sldMk cId="3310422522" sldId="257"/>
            <ac:spMk id="8" creationId="{65ECFE7D-4C3A-057D-B69C-9359C998CE89}"/>
          </ac:spMkLst>
        </pc:spChg>
        <pc:spChg chg="mod">
          <ac:chgData name="N41  未來親子整合企劃部  吳晏霖" userId="de0a6f60-63e5-43d0-bacc-4aa20fd5657f" providerId="ADAL" clId="{0883822D-C709-4827-B9E4-D37C3E0A0BA1}" dt="2025-01-22T06:50:36.602" v="383" actId="6549"/>
          <ac:spMkLst>
            <pc:docMk/>
            <pc:sldMk cId="3310422522" sldId="257"/>
            <ac:spMk id="17" creationId="{B8C2C70C-FE0A-4AB1-AB34-4B3ABBD15A2F}"/>
          </ac:spMkLst>
        </pc:spChg>
        <pc:spChg chg="mod">
          <ac:chgData name="N41  未來親子整合企劃部  吳晏霖" userId="de0a6f60-63e5-43d0-bacc-4aa20fd5657f" providerId="ADAL" clId="{0883822D-C709-4827-B9E4-D37C3E0A0BA1}" dt="2025-01-22T06:43:30.593" v="357" actId="14100"/>
          <ac:spMkLst>
            <pc:docMk/>
            <pc:sldMk cId="3310422522" sldId="257"/>
            <ac:spMk id="19" creationId="{5C613A3E-3AA1-5586-DAC1-287C6855F579}"/>
          </ac:spMkLst>
        </pc:spChg>
        <pc:spChg chg="mod">
          <ac:chgData name="N41  未來親子整合企劃部  吳晏霖" userId="de0a6f60-63e5-43d0-bacc-4aa20fd5657f" providerId="ADAL" clId="{0883822D-C709-4827-B9E4-D37C3E0A0BA1}" dt="2025-01-22T06:43:39.991" v="361" actId="14100"/>
          <ac:spMkLst>
            <pc:docMk/>
            <pc:sldMk cId="3310422522" sldId="257"/>
            <ac:spMk id="20" creationId="{41E4F65F-BC86-046D-75B8-AF4306C7B72B}"/>
          </ac:spMkLst>
        </pc:spChg>
        <pc:spChg chg="del">
          <ac:chgData name="N41  未來親子整合企劃部  吳晏霖" userId="de0a6f60-63e5-43d0-bacc-4aa20fd5657f" providerId="ADAL" clId="{0883822D-C709-4827-B9E4-D37C3E0A0BA1}" dt="2025-01-22T06:18:18.360" v="89" actId="478"/>
          <ac:spMkLst>
            <pc:docMk/>
            <pc:sldMk cId="3310422522" sldId="257"/>
            <ac:spMk id="26" creationId="{88267444-1134-2997-27C7-E7E5FAB4B6EC}"/>
          </ac:spMkLst>
        </pc:spChg>
        <pc:spChg chg="del">
          <ac:chgData name="N41  未來親子整合企劃部  吳晏霖" userId="de0a6f60-63e5-43d0-bacc-4aa20fd5657f" providerId="ADAL" clId="{0883822D-C709-4827-B9E4-D37C3E0A0BA1}" dt="2025-01-22T06:18:15.795" v="88" actId="478"/>
          <ac:spMkLst>
            <pc:docMk/>
            <pc:sldMk cId="3310422522" sldId="257"/>
            <ac:spMk id="27" creationId="{1560CC0C-45CB-D445-1CBC-C99B058D0539}"/>
          </ac:spMkLst>
        </pc:spChg>
        <pc:grpChg chg="mod">
          <ac:chgData name="N41  未來親子整合企劃部  吳晏霖" userId="de0a6f60-63e5-43d0-bacc-4aa20fd5657f" providerId="ADAL" clId="{0883822D-C709-4827-B9E4-D37C3E0A0BA1}" dt="2025-01-22T06:18:54.741" v="95" actId="1076"/>
          <ac:grpSpMkLst>
            <pc:docMk/>
            <pc:sldMk cId="3310422522" sldId="257"/>
            <ac:grpSpMk id="23" creationId="{F287A9CD-DF95-8E6C-022F-20CF6D1D1644}"/>
          </ac:grpSpMkLst>
        </pc:grpChg>
        <pc:picChg chg="add del mod">
          <ac:chgData name="N41  未來親子整合企劃部  吳晏霖" userId="de0a6f60-63e5-43d0-bacc-4aa20fd5657f" providerId="ADAL" clId="{0883822D-C709-4827-B9E4-D37C3E0A0BA1}" dt="2025-01-22T06:20:00.072" v="162" actId="1076"/>
          <ac:picMkLst>
            <pc:docMk/>
            <pc:sldMk cId="3310422522" sldId="257"/>
            <ac:picMk id="3" creationId="{AF63BB65-427F-85AB-4B35-1B979005C64E}"/>
          </ac:picMkLst>
        </pc:picChg>
        <pc:picChg chg="del mod">
          <ac:chgData name="N41  未來親子整合企劃部  吳晏霖" userId="de0a6f60-63e5-43d0-bacc-4aa20fd5657f" providerId="ADAL" clId="{0883822D-C709-4827-B9E4-D37C3E0A0BA1}" dt="2025-01-22T06:22:47.277" v="215" actId="478"/>
          <ac:picMkLst>
            <pc:docMk/>
            <pc:sldMk cId="3310422522" sldId="257"/>
            <ac:picMk id="7" creationId="{3816ECDB-7DAA-AE16-47C3-9532AC045094}"/>
          </ac:picMkLst>
        </pc:picChg>
        <pc:picChg chg="del mod">
          <ac:chgData name="N41  未來親子整合企劃部  吳晏霖" userId="de0a6f60-63e5-43d0-bacc-4aa20fd5657f" providerId="ADAL" clId="{0883822D-C709-4827-B9E4-D37C3E0A0BA1}" dt="2025-01-22T06:19:15.992" v="121" actId="478"/>
          <ac:picMkLst>
            <pc:docMk/>
            <pc:sldMk cId="3310422522" sldId="257"/>
            <ac:picMk id="13" creationId="{B2EEFFE7-1DC5-704B-4DA2-2AC3D2BAAE77}"/>
          </ac:picMkLst>
        </pc:picChg>
        <pc:picChg chg="del">
          <ac:chgData name="N41  未來親子整合企劃部  吳晏霖" userId="de0a6f60-63e5-43d0-bacc-4aa20fd5657f" providerId="ADAL" clId="{0883822D-C709-4827-B9E4-D37C3E0A0BA1}" dt="2025-01-22T06:18:12.956" v="87" actId="478"/>
          <ac:picMkLst>
            <pc:docMk/>
            <pc:sldMk cId="3310422522" sldId="257"/>
            <ac:picMk id="15" creationId="{612EB27B-166C-61B7-E838-C74AD89ACBFD}"/>
          </ac:picMkLst>
        </pc:picChg>
        <pc:cxnChg chg="del mod">
          <ac:chgData name="N41  未來親子整合企劃部  吳晏霖" userId="de0a6f60-63e5-43d0-bacc-4aa20fd5657f" providerId="ADAL" clId="{0883822D-C709-4827-B9E4-D37C3E0A0BA1}" dt="2025-01-22T06:20:42.154" v="173" actId="478"/>
          <ac:cxnSpMkLst>
            <pc:docMk/>
            <pc:sldMk cId="3310422522" sldId="257"/>
            <ac:cxnSpMk id="25" creationId="{D7941468-3204-F63C-F7B3-679556C7E158}"/>
          </ac:cxnSpMkLst>
        </pc:cxnChg>
      </pc:sldChg>
      <pc:sldChg chg="addSp delSp modSp add mod">
        <pc:chgData name="N41  未來親子整合企劃部  吳晏霖" userId="de0a6f60-63e5-43d0-bacc-4aa20fd5657f" providerId="ADAL" clId="{0883822D-C709-4827-B9E4-D37C3E0A0BA1}" dt="2025-01-22T06:45:18.304" v="365" actId="14100"/>
        <pc:sldMkLst>
          <pc:docMk/>
          <pc:sldMk cId="963619534" sldId="258"/>
        </pc:sldMkLst>
        <pc:spChg chg="mod">
          <ac:chgData name="N41  未來親子整合企劃部  吳晏霖" userId="de0a6f60-63e5-43d0-bacc-4aa20fd5657f" providerId="ADAL" clId="{0883822D-C709-4827-B9E4-D37C3E0A0BA1}" dt="2025-01-22T06:28:50.930" v="273"/>
          <ac:spMkLst>
            <pc:docMk/>
            <pc:sldMk cId="963619534" sldId="258"/>
            <ac:spMk id="8" creationId="{F5D4B8EB-E891-E6D8-4BFF-6F04046AB5BE}"/>
          </ac:spMkLst>
        </pc:spChg>
        <pc:spChg chg="mod">
          <ac:chgData name="N41  未來親子整合企劃部  吳晏霖" userId="de0a6f60-63e5-43d0-bacc-4aa20fd5657f" providerId="ADAL" clId="{0883822D-C709-4827-B9E4-D37C3E0A0BA1}" dt="2025-01-22T06:45:06.768" v="362" actId="20577"/>
          <ac:spMkLst>
            <pc:docMk/>
            <pc:sldMk cId="963619534" sldId="258"/>
            <ac:spMk id="17" creationId="{3CE9A783-98D7-11EA-1B01-F18B1CB691D8}"/>
          </ac:spMkLst>
        </pc:spChg>
        <pc:spChg chg="mod">
          <ac:chgData name="N41  未來親子整合企劃部  吳晏霖" userId="de0a6f60-63e5-43d0-bacc-4aa20fd5657f" providerId="ADAL" clId="{0883822D-C709-4827-B9E4-D37C3E0A0BA1}" dt="2025-01-22T06:45:11.569" v="363" actId="14100"/>
          <ac:spMkLst>
            <pc:docMk/>
            <pc:sldMk cId="963619534" sldId="258"/>
            <ac:spMk id="19" creationId="{8A6DA58A-E156-9C9F-0A31-A80E373DD82C}"/>
          </ac:spMkLst>
        </pc:spChg>
        <pc:spChg chg="mod">
          <ac:chgData name="N41  未來親子整合企劃部  吳晏霖" userId="de0a6f60-63e5-43d0-bacc-4aa20fd5657f" providerId="ADAL" clId="{0883822D-C709-4827-B9E4-D37C3E0A0BA1}" dt="2025-01-22T06:45:18.304" v="365" actId="14100"/>
          <ac:spMkLst>
            <pc:docMk/>
            <pc:sldMk cId="963619534" sldId="258"/>
            <ac:spMk id="20" creationId="{FFF6C5FF-0E6B-40B7-EF8E-E89488F80F7D}"/>
          </ac:spMkLst>
        </pc:spChg>
        <pc:picChg chg="del">
          <ac:chgData name="N41  未來親子整合企劃部  吳晏霖" userId="de0a6f60-63e5-43d0-bacc-4aa20fd5657f" providerId="ADAL" clId="{0883822D-C709-4827-B9E4-D37C3E0A0BA1}" dt="2025-01-22T06:24:23.430" v="233" actId="478"/>
          <ac:picMkLst>
            <pc:docMk/>
            <pc:sldMk cId="963619534" sldId="258"/>
            <ac:picMk id="3" creationId="{B5390D63-21DF-BD44-CFCC-37C07AABC611}"/>
          </ac:picMkLst>
        </pc:picChg>
        <pc:picChg chg="add del mod">
          <ac:chgData name="N41  未來親子整合企劃部  吳晏霖" userId="de0a6f60-63e5-43d0-bacc-4aa20fd5657f" providerId="ADAL" clId="{0883822D-C709-4827-B9E4-D37C3E0A0BA1}" dt="2025-01-22T06:24:07.401" v="226" actId="21"/>
          <ac:picMkLst>
            <pc:docMk/>
            <pc:sldMk cId="963619534" sldId="258"/>
            <ac:picMk id="4" creationId="{D26084AE-D9D4-8719-8134-B387CD274257}"/>
          </ac:picMkLst>
        </pc:picChg>
        <pc:picChg chg="add mod">
          <ac:chgData name="N41  未來親子整合企劃部  吳晏霖" userId="de0a6f60-63e5-43d0-bacc-4aa20fd5657f" providerId="ADAL" clId="{0883822D-C709-4827-B9E4-D37C3E0A0BA1}" dt="2025-01-22T06:26:05.599" v="264" actId="1076"/>
          <ac:picMkLst>
            <pc:docMk/>
            <pc:sldMk cId="963619534" sldId="258"/>
            <ac:picMk id="5" creationId="{CED80F50-EF49-7E35-0534-B5B9217AFBBE}"/>
          </ac:picMkLst>
        </pc:picChg>
        <pc:picChg chg="add del mod">
          <ac:chgData name="N41  未來親子整合企劃部  吳晏霖" userId="de0a6f60-63e5-43d0-bacc-4aa20fd5657f" providerId="ADAL" clId="{0883822D-C709-4827-B9E4-D37C3E0A0BA1}" dt="2025-01-22T06:26:08.840" v="265" actId="21"/>
          <ac:picMkLst>
            <pc:docMk/>
            <pc:sldMk cId="963619534" sldId="258"/>
            <ac:picMk id="6" creationId="{7F84D40F-634B-0889-E1BE-9269205EFA4A}"/>
          </ac:picMkLst>
        </pc:picChg>
      </pc:sldChg>
      <pc:sldChg chg="addSp delSp modSp add mod">
        <pc:chgData name="N41  未來親子整合企劃部  吳晏霖" userId="de0a6f60-63e5-43d0-bacc-4aa20fd5657f" providerId="ADAL" clId="{0883822D-C709-4827-B9E4-D37C3E0A0BA1}" dt="2025-01-22T06:52:14.156" v="392" actId="14100"/>
        <pc:sldMkLst>
          <pc:docMk/>
          <pc:sldMk cId="2428236002" sldId="259"/>
        </pc:sldMkLst>
        <pc:spChg chg="mod">
          <ac:chgData name="N41  未來親子整合企劃部  吳晏霖" userId="de0a6f60-63e5-43d0-bacc-4aa20fd5657f" providerId="ADAL" clId="{0883822D-C709-4827-B9E4-D37C3E0A0BA1}" dt="2025-01-22T06:35:06.366" v="348"/>
          <ac:spMkLst>
            <pc:docMk/>
            <pc:sldMk cId="2428236002" sldId="259"/>
            <ac:spMk id="8" creationId="{CB10868F-A05E-9EB5-B269-D02D29B91909}"/>
          </ac:spMkLst>
        </pc:spChg>
        <pc:spChg chg="mod">
          <ac:chgData name="N41  未來親子整合企劃部  吳晏霖" userId="de0a6f60-63e5-43d0-bacc-4aa20fd5657f" providerId="ADAL" clId="{0883822D-C709-4827-B9E4-D37C3E0A0BA1}" dt="2025-01-22T06:52:14.156" v="392" actId="14100"/>
          <ac:spMkLst>
            <pc:docMk/>
            <pc:sldMk cId="2428236002" sldId="259"/>
            <ac:spMk id="17" creationId="{445EDBE0-DF94-86DA-E40A-9012616FB40B}"/>
          </ac:spMkLst>
        </pc:spChg>
        <pc:spChg chg="mod">
          <ac:chgData name="N41  未來親子整合企劃部  吳晏霖" userId="de0a6f60-63e5-43d0-bacc-4aa20fd5657f" providerId="ADAL" clId="{0883822D-C709-4827-B9E4-D37C3E0A0BA1}" dt="2025-01-22T06:51:53.097" v="389" actId="14100"/>
          <ac:spMkLst>
            <pc:docMk/>
            <pc:sldMk cId="2428236002" sldId="259"/>
            <ac:spMk id="19" creationId="{E2EE12A1-58D2-3875-485A-7A50B6AE3029}"/>
          </ac:spMkLst>
        </pc:spChg>
        <pc:spChg chg="mod">
          <ac:chgData name="N41  未來親子整合企劃部  吳晏霖" userId="de0a6f60-63e5-43d0-bacc-4aa20fd5657f" providerId="ADAL" clId="{0883822D-C709-4827-B9E4-D37C3E0A0BA1}" dt="2025-01-22T06:51:56.406" v="391" actId="14100"/>
          <ac:spMkLst>
            <pc:docMk/>
            <pc:sldMk cId="2428236002" sldId="259"/>
            <ac:spMk id="20" creationId="{0E0C5170-77C1-6350-6992-36214B44FFAF}"/>
          </ac:spMkLst>
        </pc:spChg>
        <pc:picChg chg="add mod">
          <ac:chgData name="N41  未來親子整合企劃部  吳晏霖" userId="de0a6f60-63e5-43d0-bacc-4aa20fd5657f" providerId="ADAL" clId="{0883822D-C709-4827-B9E4-D37C3E0A0BA1}" dt="2025-01-22T06:34:11.268" v="339" actId="1036"/>
          <ac:picMkLst>
            <pc:docMk/>
            <pc:sldMk cId="2428236002" sldId="259"/>
            <ac:picMk id="3" creationId="{1E26758C-9BFD-5EA4-C1A2-C225E7A1AE48}"/>
          </ac:picMkLst>
        </pc:picChg>
        <pc:picChg chg="del">
          <ac:chgData name="N41  未來親子整合企劃部  吳晏霖" userId="de0a6f60-63e5-43d0-bacc-4aa20fd5657f" providerId="ADAL" clId="{0883822D-C709-4827-B9E4-D37C3E0A0BA1}" dt="2025-01-22T06:34:05.428" v="310" actId="478"/>
          <ac:picMkLst>
            <pc:docMk/>
            <pc:sldMk cId="2428236002" sldId="259"/>
            <ac:picMk id="5" creationId="{8E94283B-0B95-E2FC-1352-72229C268021}"/>
          </ac:picMkLst>
        </pc:picChg>
      </pc:sldChg>
      <pc:sldChg chg="addSp delSp modSp add mod">
        <pc:chgData name="N41  未來親子整合企劃部  吳晏霖" userId="de0a6f60-63e5-43d0-bacc-4aa20fd5657f" providerId="ADAL" clId="{0883822D-C709-4827-B9E4-D37C3E0A0BA1}" dt="2025-01-22T06:59:29.817" v="611" actId="14100"/>
        <pc:sldMkLst>
          <pc:docMk/>
          <pc:sldMk cId="3631136480" sldId="260"/>
        </pc:sldMkLst>
        <pc:spChg chg="mod">
          <ac:chgData name="N41  未來親子整合企劃部  吳晏霖" userId="de0a6f60-63e5-43d0-bacc-4aa20fd5657f" providerId="ADAL" clId="{0883822D-C709-4827-B9E4-D37C3E0A0BA1}" dt="2025-01-22T06:59:14.182" v="606"/>
          <ac:spMkLst>
            <pc:docMk/>
            <pc:sldMk cId="3631136480" sldId="260"/>
            <ac:spMk id="8" creationId="{B569C6AE-BDD6-33E1-0901-CC1B4BA55F0E}"/>
          </ac:spMkLst>
        </pc:spChg>
        <pc:spChg chg="add del">
          <ac:chgData name="N41  未來親子整合企劃部  吳晏霖" userId="de0a6f60-63e5-43d0-bacc-4aa20fd5657f" providerId="ADAL" clId="{0883822D-C709-4827-B9E4-D37C3E0A0BA1}" dt="2025-01-22T06:54:56.477" v="426" actId="11529"/>
          <ac:spMkLst>
            <pc:docMk/>
            <pc:sldMk cId="3631136480" sldId="260"/>
            <ac:spMk id="9" creationId="{C19CEBC4-76CD-211F-9F18-797AD23C9878}"/>
          </ac:spMkLst>
        </pc:spChg>
        <pc:spChg chg="add del">
          <ac:chgData name="N41  未來親子整合企劃部  吳晏霖" userId="de0a6f60-63e5-43d0-bacc-4aa20fd5657f" providerId="ADAL" clId="{0883822D-C709-4827-B9E4-D37C3E0A0BA1}" dt="2025-01-22T06:56:13.842" v="434" actId="478"/>
          <ac:spMkLst>
            <pc:docMk/>
            <pc:sldMk cId="3631136480" sldId="260"/>
            <ac:spMk id="12" creationId="{93A50FC9-CB70-6170-F083-DDED96A7C467}"/>
          </ac:spMkLst>
        </pc:spChg>
        <pc:spChg chg="add del">
          <ac:chgData name="N41  未來親子整合企劃部  吳晏霖" userId="de0a6f60-63e5-43d0-bacc-4aa20fd5657f" providerId="ADAL" clId="{0883822D-C709-4827-B9E4-D37C3E0A0BA1}" dt="2025-01-22T06:56:34.823" v="436"/>
          <ac:spMkLst>
            <pc:docMk/>
            <pc:sldMk cId="3631136480" sldId="260"/>
            <ac:spMk id="13" creationId="{4CB44D5E-A40F-1B00-84B4-0E5378C4040C}"/>
          </ac:spMkLst>
        </pc:spChg>
        <pc:spChg chg="mod">
          <ac:chgData name="N41  未來親子整合企劃部  吳晏霖" userId="de0a6f60-63e5-43d0-bacc-4aa20fd5657f" providerId="ADAL" clId="{0883822D-C709-4827-B9E4-D37C3E0A0BA1}" dt="2025-01-22T06:59:22.110" v="609"/>
          <ac:spMkLst>
            <pc:docMk/>
            <pc:sldMk cId="3631136480" sldId="260"/>
            <ac:spMk id="17" creationId="{E785EB85-FB27-D682-766D-9A497DF8FA46}"/>
          </ac:spMkLst>
        </pc:spChg>
        <pc:spChg chg="mod">
          <ac:chgData name="N41  未來親子整合企劃部  吳晏霖" userId="de0a6f60-63e5-43d0-bacc-4aa20fd5657f" providerId="ADAL" clId="{0883822D-C709-4827-B9E4-D37C3E0A0BA1}" dt="2025-01-22T06:59:27.815" v="610" actId="14100"/>
          <ac:spMkLst>
            <pc:docMk/>
            <pc:sldMk cId="3631136480" sldId="260"/>
            <ac:spMk id="19" creationId="{3FA76776-5F02-F9F5-69D4-B524CFD75C26}"/>
          </ac:spMkLst>
        </pc:spChg>
        <pc:spChg chg="mod">
          <ac:chgData name="N41  未來親子整合企劃部  吳晏霖" userId="de0a6f60-63e5-43d0-bacc-4aa20fd5657f" providerId="ADAL" clId="{0883822D-C709-4827-B9E4-D37C3E0A0BA1}" dt="2025-01-22T06:59:29.817" v="611" actId="14100"/>
          <ac:spMkLst>
            <pc:docMk/>
            <pc:sldMk cId="3631136480" sldId="260"/>
            <ac:spMk id="20" creationId="{B7E0E7D3-5931-8A6B-A9B9-8A3ED77F8E8B}"/>
          </ac:spMkLst>
        </pc:spChg>
        <pc:picChg chg="del">
          <ac:chgData name="N41  未來親子整合企劃部  吳晏霖" userId="de0a6f60-63e5-43d0-bacc-4aa20fd5657f" providerId="ADAL" clId="{0883822D-C709-4827-B9E4-D37C3E0A0BA1}" dt="2025-01-22T06:58:06.674" v="513" actId="478"/>
          <ac:picMkLst>
            <pc:docMk/>
            <pc:sldMk cId="3631136480" sldId="260"/>
            <ac:picMk id="3" creationId="{7E290C15-4A69-BF48-2700-5D0F1F92948A}"/>
          </ac:picMkLst>
        </pc:picChg>
        <pc:picChg chg="add del mod modCrop">
          <ac:chgData name="N41  未來親子整合企劃部  吳晏霖" userId="de0a6f60-63e5-43d0-bacc-4aa20fd5657f" providerId="ADAL" clId="{0883822D-C709-4827-B9E4-D37C3E0A0BA1}" dt="2025-01-22T06:53:48.787" v="411" actId="478"/>
          <ac:picMkLst>
            <pc:docMk/>
            <pc:sldMk cId="3631136480" sldId="260"/>
            <ac:picMk id="4" creationId="{F73D19B1-52B6-047F-B557-DADACDF02EE2}"/>
          </ac:picMkLst>
        </pc:picChg>
        <pc:picChg chg="add del mod">
          <ac:chgData name="N41  未來親子整合企劃部  吳晏霖" userId="de0a6f60-63e5-43d0-bacc-4aa20fd5657f" providerId="ADAL" clId="{0883822D-C709-4827-B9E4-D37C3E0A0BA1}" dt="2025-01-22T06:54:04.789" v="420" actId="21"/>
          <ac:picMkLst>
            <pc:docMk/>
            <pc:sldMk cId="3631136480" sldId="260"/>
            <ac:picMk id="6" creationId="{AA5F7DA6-DD78-CC24-5186-7B7287BE392D}"/>
          </ac:picMkLst>
        </pc:picChg>
        <pc:picChg chg="add mod modCrop">
          <ac:chgData name="N41  未來親子整合企劃部  吳晏霖" userId="de0a6f60-63e5-43d0-bacc-4aa20fd5657f" providerId="ADAL" clId="{0883822D-C709-4827-B9E4-D37C3E0A0BA1}" dt="2025-01-22T06:54:58.347" v="429" actId="1076"/>
          <ac:picMkLst>
            <pc:docMk/>
            <pc:sldMk cId="3631136480" sldId="260"/>
            <ac:picMk id="7" creationId="{F4B9651A-7BAA-9A0B-1F10-8F908390C9B7}"/>
          </ac:picMkLst>
        </pc:picChg>
        <pc:picChg chg="add del mod">
          <ac:chgData name="N41  未來親子整合企劃部  吳晏霖" userId="de0a6f60-63e5-43d0-bacc-4aa20fd5657f" providerId="ADAL" clId="{0883822D-C709-4827-B9E4-D37C3E0A0BA1}" dt="2025-01-22T06:56:34.823" v="436"/>
          <ac:picMkLst>
            <pc:docMk/>
            <pc:sldMk cId="3631136480" sldId="260"/>
            <ac:picMk id="11" creationId="{F186A5A2-F68A-D25A-BFD1-C217AEE4A0C5}"/>
          </ac:picMkLst>
        </pc:picChg>
        <pc:picChg chg="del mod">
          <ac:chgData name="N41  未來親子整合企劃部  吳晏霖" userId="de0a6f60-63e5-43d0-bacc-4aa20fd5657f" providerId="ADAL" clId="{0883822D-C709-4827-B9E4-D37C3E0A0BA1}" dt="2025-01-22T06:56:39.235" v="439" actId="21"/>
          <ac:picMkLst>
            <pc:docMk/>
            <pc:sldMk cId="3631136480" sldId="260"/>
            <ac:picMk id="14" creationId="{6C39E148-80DF-A6ED-F879-AA8325BC33E6}"/>
          </ac:picMkLst>
        </pc:picChg>
        <pc:picChg chg="add del mod">
          <ac:chgData name="N41  未來親子整合企劃部  吳晏霖" userId="de0a6f60-63e5-43d0-bacc-4aa20fd5657f" providerId="ADAL" clId="{0883822D-C709-4827-B9E4-D37C3E0A0BA1}" dt="2025-01-22T06:57:36.783" v="467" actId="21"/>
          <ac:picMkLst>
            <pc:docMk/>
            <pc:sldMk cId="3631136480" sldId="260"/>
            <ac:picMk id="15" creationId="{AC29048C-070C-B466-49A9-D95E047A7D0C}"/>
          </ac:picMkLst>
        </pc:picChg>
        <pc:picChg chg="add mod">
          <ac:chgData name="N41  未來親子整合企劃部  吳晏霖" userId="de0a6f60-63e5-43d0-bacc-4aa20fd5657f" providerId="ADAL" clId="{0883822D-C709-4827-B9E4-D37C3E0A0BA1}" dt="2025-01-22T06:58:44.422" v="600"/>
          <ac:picMkLst>
            <pc:docMk/>
            <pc:sldMk cId="3631136480" sldId="260"/>
            <ac:picMk id="16" creationId="{14364A29-1B84-1C92-53FE-D416057EAF20}"/>
          </ac:picMkLst>
        </pc:picChg>
      </pc:sldChg>
      <pc:sldChg chg="addSp delSp modSp new mod ord setBg">
        <pc:chgData name="N41  未來親子整合企劃部  吳晏霖" userId="de0a6f60-63e5-43d0-bacc-4aa20fd5657f" providerId="ADAL" clId="{0883822D-C709-4827-B9E4-D37C3E0A0BA1}" dt="2025-01-22T07:41:11.101" v="1371" actId="20577"/>
        <pc:sldMkLst>
          <pc:docMk/>
          <pc:sldMk cId="2716009893" sldId="261"/>
        </pc:sldMkLst>
        <pc:spChg chg="del">
          <ac:chgData name="N41  未來親子整合企劃部  吳晏霖" userId="de0a6f60-63e5-43d0-bacc-4aa20fd5657f" providerId="ADAL" clId="{0883822D-C709-4827-B9E4-D37C3E0A0BA1}" dt="2025-01-22T07:00:36.723" v="621" actId="478"/>
          <ac:spMkLst>
            <pc:docMk/>
            <pc:sldMk cId="2716009893" sldId="261"/>
            <ac:spMk id="2" creationId="{47A73E85-17B2-22F6-A72E-FF0F370C3CFB}"/>
          </ac:spMkLst>
        </pc:spChg>
        <pc:spChg chg="del">
          <ac:chgData name="N41  未來親子整合企劃部  吳晏霖" userId="de0a6f60-63e5-43d0-bacc-4aa20fd5657f" providerId="ADAL" clId="{0883822D-C709-4827-B9E4-D37C3E0A0BA1}" dt="2025-01-22T07:00:37.472" v="622" actId="478"/>
          <ac:spMkLst>
            <pc:docMk/>
            <pc:sldMk cId="2716009893" sldId="261"/>
            <ac:spMk id="3" creationId="{4C0E6B8E-2EF2-332C-D07F-0F0E81A0D90A}"/>
          </ac:spMkLst>
        </pc:spChg>
        <pc:spChg chg="add del mod">
          <ac:chgData name="N41  未來親子整合企劃部  吳晏霖" userId="de0a6f60-63e5-43d0-bacc-4aa20fd5657f" providerId="ADAL" clId="{0883822D-C709-4827-B9E4-D37C3E0A0BA1}" dt="2025-01-22T07:41:05.337" v="1356" actId="478"/>
          <ac:spMkLst>
            <pc:docMk/>
            <pc:sldMk cId="2716009893" sldId="261"/>
            <ac:spMk id="4" creationId="{2CB563C4-7DDE-7B78-8EA5-B60946247EFC}"/>
          </ac:spMkLst>
        </pc:spChg>
        <pc:spChg chg="add mod">
          <ac:chgData name="N41  未來親子整合企劃部  吳晏霖" userId="de0a6f60-63e5-43d0-bacc-4aa20fd5657f" providerId="ADAL" clId="{0883822D-C709-4827-B9E4-D37C3E0A0BA1}" dt="2025-01-22T07:41:11.101" v="1371" actId="20577"/>
          <ac:spMkLst>
            <pc:docMk/>
            <pc:sldMk cId="2716009893" sldId="261"/>
            <ac:spMk id="5" creationId="{4A4827AC-BFB3-B10C-C04D-E95035C78053}"/>
          </ac:spMkLst>
        </pc:spChg>
      </pc:sldChg>
      <pc:sldChg chg="modSp mod">
        <pc:chgData name="N41  未來親子整合企劃部  吳晏霖" userId="de0a6f60-63e5-43d0-bacc-4aa20fd5657f" providerId="ADAL" clId="{0883822D-C709-4827-B9E4-D37C3E0A0BA1}" dt="2025-01-22T07:41:01.508" v="1355" actId="1076"/>
        <pc:sldMkLst>
          <pc:docMk/>
          <pc:sldMk cId="1605280796" sldId="262"/>
        </pc:sldMkLst>
        <pc:spChg chg="mod">
          <ac:chgData name="N41  未來親子整合企劃部  吳晏霖" userId="de0a6f60-63e5-43d0-bacc-4aa20fd5657f" providerId="ADAL" clId="{0883822D-C709-4827-B9E4-D37C3E0A0BA1}" dt="2025-01-22T07:41:01.508" v="1355" actId="1076"/>
          <ac:spMkLst>
            <pc:docMk/>
            <pc:sldMk cId="1605280796" sldId="262"/>
            <ac:spMk id="4" creationId="{BF5F0F60-9C75-CA30-FC0B-AA955C92E28D}"/>
          </ac:spMkLst>
        </pc:spChg>
      </pc:sldChg>
      <pc:sldChg chg="addSp delSp modSp mod">
        <pc:chgData name="N41  未來親子整合企劃部  吳晏霖" userId="de0a6f60-63e5-43d0-bacc-4aa20fd5657f" providerId="ADAL" clId="{0883822D-C709-4827-B9E4-D37C3E0A0BA1}" dt="2025-01-22T07:12:57.111" v="753" actId="478"/>
        <pc:sldMkLst>
          <pc:docMk/>
          <pc:sldMk cId="1198989387" sldId="263"/>
        </pc:sldMkLst>
        <pc:spChg chg="mod">
          <ac:chgData name="N41  未來親子整合企劃部  吳晏霖" userId="de0a6f60-63e5-43d0-bacc-4aa20fd5657f" providerId="ADAL" clId="{0883822D-C709-4827-B9E4-D37C3E0A0BA1}" dt="2025-01-22T07:08:26.962" v="715" actId="20577"/>
          <ac:spMkLst>
            <pc:docMk/>
            <pc:sldMk cId="1198989387" sldId="263"/>
            <ac:spMk id="8" creationId="{288C7E4C-0290-2EDF-FEBB-566AF36BA7C1}"/>
          </ac:spMkLst>
        </pc:spChg>
        <pc:spChg chg="mod">
          <ac:chgData name="N41  未來親子整合企劃部  吳晏霖" userId="de0a6f60-63e5-43d0-bacc-4aa20fd5657f" providerId="ADAL" clId="{0883822D-C709-4827-B9E4-D37C3E0A0BA1}" dt="2025-01-22T07:09:36.123" v="750" actId="1038"/>
          <ac:spMkLst>
            <pc:docMk/>
            <pc:sldMk cId="1198989387" sldId="263"/>
            <ac:spMk id="17" creationId="{3241801D-577C-C3E6-DB28-C9528670CA20}"/>
          </ac:spMkLst>
        </pc:spChg>
        <pc:spChg chg="mod">
          <ac:chgData name="N41  未來親子整合企劃部  吳晏霖" userId="de0a6f60-63e5-43d0-bacc-4aa20fd5657f" providerId="ADAL" clId="{0883822D-C709-4827-B9E4-D37C3E0A0BA1}" dt="2025-01-22T07:09:07.408" v="743" actId="14100"/>
          <ac:spMkLst>
            <pc:docMk/>
            <pc:sldMk cId="1198989387" sldId="263"/>
            <ac:spMk id="19" creationId="{1281DA88-564E-4D86-65FC-583453C09399}"/>
          </ac:spMkLst>
        </pc:spChg>
        <pc:spChg chg="mod">
          <ac:chgData name="N41  未來親子整合企劃部  吳晏霖" userId="de0a6f60-63e5-43d0-bacc-4aa20fd5657f" providerId="ADAL" clId="{0883822D-C709-4827-B9E4-D37C3E0A0BA1}" dt="2025-01-22T07:09:10.958" v="745" actId="14100"/>
          <ac:spMkLst>
            <pc:docMk/>
            <pc:sldMk cId="1198989387" sldId="263"/>
            <ac:spMk id="20" creationId="{AE11A9F2-6651-FC55-DE25-1CA6A2AC48C7}"/>
          </ac:spMkLst>
        </pc:spChg>
        <pc:picChg chg="add mod">
          <ac:chgData name="N41  未來親子整合企劃部  吳晏霖" userId="de0a6f60-63e5-43d0-bacc-4aa20fd5657f" providerId="ADAL" clId="{0883822D-C709-4827-B9E4-D37C3E0A0BA1}" dt="2025-01-22T07:03:35.664" v="687" actId="1076"/>
          <ac:picMkLst>
            <pc:docMk/>
            <pc:sldMk cId="1198989387" sldId="263"/>
            <ac:picMk id="2" creationId="{130F5B81-C447-E0B0-ED47-943D5A68A5C8}"/>
          </ac:picMkLst>
        </pc:picChg>
        <pc:picChg chg="del">
          <ac:chgData name="N41  未來親子整合企劃部  吳晏霖" userId="de0a6f60-63e5-43d0-bacc-4aa20fd5657f" providerId="ADAL" clId="{0883822D-C709-4827-B9E4-D37C3E0A0BA1}" dt="2025-01-22T07:03:37.644" v="688" actId="478"/>
          <ac:picMkLst>
            <pc:docMk/>
            <pc:sldMk cId="1198989387" sldId="263"/>
            <ac:picMk id="3" creationId="{15439D94-F033-2E6D-D9C7-ED170C6A1B9F}"/>
          </ac:picMkLst>
        </pc:picChg>
        <pc:picChg chg="add mod">
          <ac:chgData name="N41  未來親子整合企劃部  吳晏霖" userId="de0a6f60-63e5-43d0-bacc-4aa20fd5657f" providerId="ADAL" clId="{0883822D-C709-4827-B9E4-D37C3E0A0BA1}" dt="2025-01-22T07:07:15.125" v="703" actId="1076"/>
          <ac:picMkLst>
            <pc:docMk/>
            <pc:sldMk cId="1198989387" sldId="263"/>
            <ac:picMk id="5" creationId="{C95FCAAC-4D31-9A30-0649-E5B2670ADD3B}"/>
          </ac:picMkLst>
        </pc:picChg>
        <pc:picChg chg="add del mod">
          <ac:chgData name="N41  未來親子整合企劃部  吳晏霖" userId="de0a6f60-63e5-43d0-bacc-4aa20fd5657f" providerId="ADAL" clId="{0883822D-C709-4827-B9E4-D37C3E0A0BA1}" dt="2025-01-22T07:12:57.111" v="753" actId="478"/>
          <ac:picMkLst>
            <pc:docMk/>
            <pc:sldMk cId="1198989387" sldId="263"/>
            <ac:picMk id="6" creationId="{B94570E7-2217-BB9E-0BD2-BA859E3FAF00}"/>
          </ac:picMkLst>
        </pc:picChg>
      </pc:sldChg>
      <pc:sldChg chg="addSp delSp modSp add del mod">
        <pc:chgData name="N41  未來親子整合企劃部  吳晏霖" userId="de0a6f60-63e5-43d0-bacc-4aa20fd5657f" providerId="ADAL" clId="{0883822D-C709-4827-B9E4-D37C3E0A0BA1}" dt="2025-01-22T07:03:21.393" v="685" actId="47"/>
        <pc:sldMkLst>
          <pc:docMk/>
          <pc:sldMk cId="2758897005" sldId="263"/>
        </pc:sldMkLst>
        <pc:picChg chg="add del mod">
          <ac:chgData name="N41  未來親子整合企劃部  吳晏霖" userId="de0a6f60-63e5-43d0-bacc-4aa20fd5657f" providerId="ADAL" clId="{0883822D-C709-4827-B9E4-D37C3E0A0BA1}" dt="2025-01-22T07:03:11.672" v="682" actId="478"/>
          <ac:picMkLst>
            <pc:docMk/>
            <pc:sldMk cId="2758897005" sldId="263"/>
            <ac:picMk id="2" creationId="{89E185C1-BBA2-7F6D-0EBC-7EF564A717DC}"/>
          </ac:picMkLst>
        </pc:picChg>
        <pc:picChg chg="add mod">
          <ac:chgData name="N41  未來親子整合企劃部  吳晏霖" userId="de0a6f60-63e5-43d0-bacc-4aa20fd5657f" providerId="ADAL" clId="{0883822D-C709-4827-B9E4-D37C3E0A0BA1}" dt="2025-01-22T07:03:20.073" v="684" actId="1076"/>
          <ac:picMkLst>
            <pc:docMk/>
            <pc:sldMk cId="2758897005" sldId="263"/>
            <ac:picMk id="3" creationId="{59946A57-00ED-41B2-91E2-0F68F509F18E}"/>
          </ac:picMkLst>
        </pc:picChg>
      </pc:sldChg>
      <pc:sldChg chg="addSp delSp modSp add mod">
        <pc:chgData name="N41  未來親子整合企劃部  吳晏霖" userId="de0a6f60-63e5-43d0-bacc-4aa20fd5657f" providerId="ADAL" clId="{0883822D-C709-4827-B9E4-D37C3E0A0BA1}" dt="2025-01-22T12:33:58.126" v="2643" actId="1037"/>
        <pc:sldMkLst>
          <pc:docMk/>
          <pc:sldMk cId="3208061669" sldId="264"/>
        </pc:sldMkLst>
        <pc:spChg chg="mod">
          <ac:chgData name="N41  未來親子整合企劃部  吳晏霖" userId="de0a6f60-63e5-43d0-bacc-4aa20fd5657f" providerId="ADAL" clId="{0883822D-C709-4827-B9E4-D37C3E0A0BA1}" dt="2025-01-22T07:13:39.193" v="795"/>
          <ac:spMkLst>
            <pc:docMk/>
            <pc:sldMk cId="3208061669" sldId="264"/>
            <ac:spMk id="8" creationId="{45B3AF39-5CAE-1980-A972-9E685C264E74}"/>
          </ac:spMkLst>
        </pc:spChg>
        <pc:spChg chg="mod">
          <ac:chgData name="N41  未來親子整合企劃部  吳晏霖" userId="de0a6f60-63e5-43d0-bacc-4aa20fd5657f" providerId="ADAL" clId="{0883822D-C709-4827-B9E4-D37C3E0A0BA1}" dt="2025-01-22T07:14:25.216" v="806" actId="20577"/>
          <ac:spMkLst>
            <pc:docMk/>
            <pc:sldMk cId="3208061669" sldId="264"/>
            <ac:spMk id="17" creationId="{A0EFD367-97BA-6BC3-0E39-F19A66C0E67A}"/>
          </ac:spMkLst>
        </pc:spChg>
        <pc:spChg chg="mod">
          <ac:chgData name="N41  未來親子整合企劃部  吳晏霖" userId="de0a6f60-63e5-43d0-bacc-4aa20fd5657f" providerId="ADAL" clId="{0883822D-C709-4827-B9E4-D37C3E0A0BA1}" dt="2025-01-22T07:13:52.832" v="799" actId="14100"/>
          <ac:spMkLst>
            <pc:docMk/>
            <pc:sldMk cId="3208061669" sldId="264"/>
            <ac:spMk id="19" creationId="{1F244C91-1C7E-B0E5-4F25-138533AA8C29}"/>
          </ac:spMkLst>
        </pc:spChg>
        <pc:spChg chg="mod">
          <ac:chgData name="N41  未來親子整合企劃部  吳晏霖" userId="de0a6f60-63e5-43d0-bacc-4aa20fd5657f" providerId="ADAL" clId="{0883822D-C709-4827-B9E4-D37C3E0A0BA1}" dt="2025-01-22T07:13:58.073" v="801" actId="14100"/>
          <ac:spMkLst>
            <pc:docMk/>
            <pc:sldMk cId="3208061669" sldId="264"/>
            <ac:spMk id="20" creationId="{AA8DDF3E-269F-445F-F416-0D5A89700886}"/>
          </ac:spMkLst>
        </pc:spChg>
        <pc:picChg chg="del">
          <ac:chgData name="N41  未來親子整合企劃部  吳晏霖" userId="de0a6f60-63e5-43d0-bacc-4aa20fd5657f" providerId="ADAL" clId="{0883822D-C709-4827-B9E4-D37C3E0A0BA1}" dt="2025-01-22T07:13:16.826" v="760" actId="478"/>
          <ac:picMkLst>
            <pc:docMk/>
            <pc:sldMk cId="3208061669" sldId="264"/>
            <ac:picMk id="3" creationId="{E1508DFA-07B6-0FCB-3A75-43ADCD5FB0C1}"/>
          </ac:picMkLst>
        </pc:picChg>
        <pc:picChg chg="add mod modCrop">
          <ac:chgData name="N41  未來親子整合企劃部  吳晏霖" userId="de0a6f60-63e5-43d0-bacc-4aa20fd5657f" providerId="ADAL" clId="{0883822D-C709-4827-B9E4-D37C3E0A0BA1}" dt="2025-01-22T12:33:58.126" v="2643" actId="1037"/>
          <ac:picMkLst>
            <pc:docMk/>
            <pc:sldMk cId="3208061669" sldId="264"/>
            <ac:picMk id="4" creationId="{50171D4B-90E9-0D43-1002-EBE8ADDEC2FC}"/>
          </ac:picMkLst>
        </pc:picChg>
      </pc:sldChg>
      <pc:sldChg chg="addSp delSp modSp add mod">
        <pc:chgData name="N41  未來親子整合企劃部  吳晏霖" userId="de0a6f60-63e5-43d0-bacc-4aa20fd5657f" providerId="ADAL" clId="{0883822D-C709-4827-B9E4-D37C3E0A0BA1}" dt="2025-01-22T07:18:16.012" v="919" actId="1036"/>
        <pc:sldMkLst>
          <pc:docMk/>
          <pc:sldMk cId="2660646332" sldId="265"/>
        </pc:sldMkLst>
        <pc:spChg chg="mod">
          <ac:chgData name="N41  未來親子整合企劃部  吳晏霖" userId="de0a6f60-63e5-43d0-bacc-4aa20fd5657f" providerId="ADAL" clId="{0883822D-C709-4827-B9E4-D37C3E0A0BA1}" dt="2025-01-22T07:17:09.963" v="899" actId="404"/>
          <ac:spMkLst>
            <pc:docMk/>
            <pc:sldMk cId="2660646332" sldId="265"/>
            <ac:spMk id="8" creationId="{0A1E9906-B23A-4531-49D0-9863815EC34F}"/>
          </ac:spMkLst>
        </pc:spChg>
        <pc:spChg chg="mod">
          <ac:chgData name="N41  未來親子整合企劃部  吳晏霖" userId="de0a6f60-63e5-43d0-bacc-4aa20fd5657f" providerId="ADAL" clId="{0883822D-C709-4827-B9E4-D37C3E0A0BA1}" dt="2025-01-22T07:18:16.012" v="919" actId="1036"/>
          <ac:spMkLst>
            <pc:docMk/>
            <pc:sldMk cId="2660646332" sldId="265"/>
            <ac:spMk id="17" creationId="{E4921F47-89BF-635F-B13E-07DA8996C024}"/>
          </ac:spMkLst>
        </pc:spChg>
        <pc:spChg chg="mod">
          <ac:chgData name="N41  未來親子整合企劃部  吳晏霖" userId="de0a6f60-63e5-43d0-bacc-4aa20fd5657f" providerId="ADAL" clId="{0883822D-C709-4827-B9E4-D37C3E0A0BA1}" dt="2025-01-22T07:17:47.324" v="915" actId="14100"/>
          <ac:spMkLst>
            <pc:docMk/>
            <pc:sldMk cId="2660646332" sldId="265"/>
            <ac:spMk id="19" creationId="{78BC08A6-4E99-C52B-5C39-59B9D919FB51}"/>
          </ac:spMkLst>
        </pc:spChg>
        <pc:spChg chg="mod">
          <ac:chgData name="N41  未來親子整合企劃部  吳晏霖" userId="de0a6f60-63e5-43d0-bacc-4aa20fd5657f" providerId="ADAL" clId="{0883822D-C709-4827-B9E4-D37C3E0A0BA1}" dt="2025-01-22T07:17:51.406" v="917" actId="14100"/>
          <ac:spMkLst>
            <pc:docMk/>
            <pc:sldMk cId="2660646332" sldId="265"/>
            <ac:spMk id="20" creationId="{41399293-467B-834B-19AC-3E4AECA037B7}"/>
          </ac:spMkLst>
        </pc:spChg>
        <pc:picChg chg="add mod">
          <ac:chgData name="N41  未來親子整合企劃部  吳晏霖" userId="de0a6f60-63e5-43d0-bacc-4aa20fd5657f" providerId="ADAL" clId="{0883822D-C709-4827-B9E4-D37C3E0A0BA1}" dt="2025-01-22T07:16:06.958" v="876" actId="1038"/>
          <ac:picMkLst>
            <pc:docMk/>
            <pc:sldMk cId="2660646332" sldId="265"/>
            <ac:picMk id="3" creationId="{26C556EB-666D-0079-41B2-4AB4730F0F10}"/>
          </ac:picMkLst>
        </pc:picChg>
        <pc:picChg chg="del">
          <ac:chgData name="N41  未來親子整合企劃部  吳晏霖" userId="de0a6f60-63e5-43d0-bacc-4aa20fd5657f" providerId="ADAL" clId="{0883822D-C709-4827-B9E4-D37C3E0A0BA1}" dt="2025-01-22T07:15:58.046" v="836" actId="478"/>
          <ac:picMkLst>
            <pc:docMk/>
            <pc:sldMk cId="2660646332" sldId="265"/>
            <ac:picMk id="4" creationId="{AA4D44A2-B594-47E1-FB53-80632224F3A8}"/>
          </ac:picMkLst>
        </pc:picChg>
        <pc:picChg chg="add del mod">
          <ac:chgData name="N41  未來親子整合企劃部  吳晏霖" userId="de0a6f60-63e5-43d0-bacc-4aa20fd5657f" providerId="ADAL" clId="{0883822D-C709-4827-B9E4-D37C3E0A0BA1}" dt="2025-01-22T07:16:36.970" v="884" actId="478"/>
          <ac:picMkLst>
            <pc:docMk/>
            <pc:sldMk cId="2660646332" sldId="265"/>
            <ac:picMk id="6" creationId="{284D527C-EABC-7B45-DB1A-F0EA670198FB}"/>
          </ac:picMkLst>
        </pc:picChg>
      </pc:sldChg>
      <pc:sldChg chg="addSp delSp modSp add mod">
        <pc:chgData name="N41  未來親子整合企劃部  吳晏霖" userId="de0a6f60-63e5-43d0-bacc-4aa20fd5657f" providerId="ADAL" clId="{0883822D-C709-4827-B9E4-D37C3E0A0BA1}" dt="2025-01-22T07:22:59.999" v="1039" actId="1035"/>
        <pc:sldMkLst>
          <pc:docMk/>
          <pc:sldMk cId="1844346952" sldId="266"/>
        </pc:sldMkLst>
        <pc:spChg chg="mod">
          <ac:chgData name="N41  未來親子整合企劃部  吳晏霖" userId="de0a6f60-63e5-43d0-bacc-4aa20fd5657f" providerId="ADAL" clId="{0883822D-C709-4827-B9E4-D37C3E0A0BA1}" dt="2025-01-22T07:20:34.719" v="1002"/>
          <ac:spMkLst>
            <pc:docMk/>
            <pc:sldMk cId="1844346952" sldId="266"/>
            <ac:spMk id="8" creationId="{8297E1D8-6B7F-1EB0-2597-D9908DD4FF40}"/>
          </ac:spMkLst>
        </pc:spChg>
        <pc:spChg chg="mod">
          <ac:chgData name="N41  未來親子整合企劃部  吳晏霖" userId="de0a6f60-63e5-43d0-bacc-4aa20fd5657f" providerId="ADAL" clId="{0883822D-C709-4827-B9E4-D37C3E0A0BA1}" dt="2025-01-22T07:22:40.474" v="1035" actId="6549"/>
          <ac:spMkLst>
            <pc:docMk/>
            <pc:sldMk cId="1844346952" sldId="266"/>
            <ac:spMk id="17" creationId="{942A5279-AE57-E1AB-ABFA-BFC1289E9877}"/>
          </ac:spMkLst>
        </pc:spChg>
        <pc:spChg chg="mod">
          <ac:chgData name="N41  未來親子整合企劃部  吳晏霖" userId="de0a6f60-63e5-43d0-bacc-4aa20fd5657f" providerId="ADAL" clId="{0883822D-C709-4827-B9E4-D37C3E0A0BA1}" dt="2025-01-22T07:20:56.818" v="1019" actId="14100"/>
          <ac:spMkLst>
            <pc:docMk/>
            <pc:sldMk cId="1844346952" sldId="266"/>
            <ac:spMk id="19" creationId="{2B290162-3CD7-0F2E-659C-AFA5C43B1F5F}"/>
          </ac:spMkLst>
        </pc:spChg>
        <pc:spChg chg="mod">
          <ac:chgData name="N41  未來親子整合企劃部  吳晏霖" userId="de0a6f60-63e5-43d0-bacc-4aa20fd5657f" providerId="ADAL" clId="{0883822D-C709-4827-B9E4-D37C3E0A0BA1}" dt="2025-01-22T07:20:58.676" v="1020" actId="14100"/>
          <ac:spMkLst>
            <pc:docMk/>
            <pc:sldMk cId="1844346952" sldId="266"/>
            <ac:spMk id="20" creationId="{BED41512-841E-E68D-F4C6-1A96DCE47135}"/>
          </ac:spMkLst>
        </pc:spChg>
        <pc:picChg chg="del">
          <ac:chgData name="N41  未來親子整合企劃部  吳晏霖" userId="de0a6f60-63e5-43d0-bacc-4aa20fd5657f" providerId="ADAL" clId="{0883822D-C709-4827-B9E4-D37C3E0A0BA1}" dt="2025-01-22T07:19:59.561" v="957" actId="478"/>
          <ac:picMkLst>
            <pc:docMk/>
            <pc:sldMk cId="1844346952" sldId="266"/>
            <ac:picMk id="3" creationId="{0ED0CB04-7D3C-940D-E989-EB3817345A5C}"/>
          </ac:picMkLst>
        </pc:picChg>
        <pc:picChg chg="add del mod">
          <ac:chgData name="N41  未來親子整合企劃部  吳晏霖" userId="de0a6f60-63e5-43d0-bacc-4aa20fd5657f" providerId="ADAL" clId="{0883822D-C709-4827-B9E4-D37C3E0A0BA1}" dt="2025-01-22T07:19:30.941" v="927" actId="478"/>
          <ac:picMkLst>
            <pc:docMk/>
            <pc:sldMk cId="1844346952" sldId="266"/>
            <ac:picMk id="4" creationId="{CD9E7E69-00AD-648B-C0B1-900D63C89499}"/>
          </ac:picMkLst>
        </pc:picChg>
        <pc:picChg chg="add del mod">
          <ac:chgData name="N41  未來親子整合企劃部  吳晏霖" userId="de0a6f60-63e5-43d0-bacc-4aa20fd5657f" providerId="ADAL" clId="{0883822D-C709-4827-B9E4-D37C3E0A0BA1}" dt="2025-01-22T07:22:59.999" v="1039" actId="1035"/>
          <ac:picMkLst>
            <pc:docMk/>
            <pc:sldMk cId="1844346952" sldId="266"/>
            <ac:picMk id="6" creationId="{CE898076-5591-3DF8-421E-1D6D5D0D71D8}"/>
          </ac:picMkLst>
        </pc:picChg>
      </pc:sldChg>
      <pc:sldChg chg="addSp delSp modSp add mod">
        <pc:chgData name="N41  未來親子整合企劃部  吳晏霖" userId="de0a6f60-63e5-43d0-bacc-4aa20fd5657f" providerId="ADAL" clId="{0883822D-C709-4827-B9E4-D37C3E0A0BA1}" dt="2025-01-22T07:31:28.011" v="1158" actId="14100"/>
        <pc:sldMkLst>
          <pc:docMk/>
          <pc:sldMk cId="3530372014" sldId="267"/>
        </pc:sldMkLst>
        <pc:spChg chg="del">
          <ac:chgData name="N41  未來親子整合企劃部  吳晏霖" userId="de0a6f60-63e5-43d0-bacc-4aa20fd5657f" providerId="ADAL" clId="{0883822D-C709-4827-B9E4-D37C3E0A0BA1}" dt="2025-01-22T07:24:22.752" v="1057" actId="478"/>
          <ac:spMkLst>
            <pc:docMk/>
            <pc:sldMk cId="3530372014" sldId="267"/>
            <ac:spMk id="8" creationId="{3043BEA9-82A0-4E1D-B0C4-7557AC55A0E3}"/>
          </ac:spMkLst>
        </pc:spChg>
        <pc:spChg chg="add mod">
          <ac:chgData name="N41  未來親子整合企劃部  吳晏霖" userId="de0a6f60-63e5-43d0-bacc-4aa20fd5657f" providerId="ADAL" clId="{0883822D-C709-4827-B9E4-D37C3E0A0BA1}" dt="2025-01-22T07:31:28.011" v="1158" actId="14100"/>
          <ac:spMkLst>
            <pc:docMk/>
            <pc:sldMk cId="3530372014" sldId="267"/>
            <ac:spMk id="10" creationId="{E5EE6052-12C4-45E1-6FEE-8BD2F5FF024B}"/>
          </ac:spMkLst>
        </pc:spChg>
        <pc:spChg chg="add mod">
          <ac:chgData name="N41  未來親子整合企劃部  吳晏霖" userId="de0a6f60-63e5-43d0-bacc-4aa20fd5657f" providerId="ADAL" clId="{0883822D-C709-4827-B9E4-D37C3E0A0BA1}" dt="2025-01-22T07:31:26.052" v="1157" actId="14100"/>
          <ac:spMkLst>
            <pc:docMk/>
            <pc:sldMk cId="3530372014" sldId="267"/>
            <ac:spMk id="11" creationId="{F9A14F3B-01EB-C64B-1776-11F9EE87769B}"/>
          </ac:spMkLst>
        </pc:spChg>
        <pc:spChg chg="add mod">
          <ac:chgData name="N41  未來親子整合企劃部  吳晏霖" userId="de0a6f60-63e5-43d0-bacc-4aa20fd5657f" providerId="ADAL" clId="{0883822D-C709-4827-B9E4-D37C3E0A0BA1}" dt="2025-01-22T07:27:32.620" v="1150" actId="14100"/>
          <ac:spMkLst>
            <pc:docMk/>
            <pc:sldMk cId="3530372014" sldId="267"/>
            <ac:spMk id="14" creationId="{52F226FA-B9C4-BBDB-3C7A-2CA773AB1AA5}"/>
          </ac:spMkLst>
        </pc:spChg>
        <pc:spChg chg="add mod">
          <ac:chgData name="N41  未來親子整合企劃部  吳晏霖" userId="de0a6f60-63e5-43d0-bacc-4aa20fd5657f" providerId="ADAL" clId="{0883822D-C709-4827-B9E4-D37C3E0A0BA1}" dt="2025-01-22T07:26:35.088" v="1125"/>
          <ac:spMkLst>
            <pc:docMk/>
            <pc:sldMk cId="3530372014" sldId="267"/>
            <ac:spMk id="15" creationId="{80E5C5DC-7A3E-7B61-BAFD-B3781B0A64FD}"/>
          </ac:spMkLst>
        </pc:spChg>
        <pc:spChg chg="del">
          <ac:chgData name="N41  未來親子整合企劃部  吳晏霖" userId="de0a6f60-63e5-43d0-bacc-4aa20fd5657f" providerId="ADAL" clId="{0883822D-C709-4827-B9E4-D37C3E0A0BA1}" dt="2025-01-22T07:24:22.752" v="1057" actId="478"/>
          <ac:spMkLst>
            <pc:docMk/>
            <pc:sldMk cId="3530372014" sldId="267"/>
            <ac:spMk id="17" creationId="{E202955C-A4F9-3F6C-9485-1B9BD91F737A}"/>
          </ac:spMkLst>
        </pc:spChg>
        <pc:spChg chg="mod">
          <ac:chgData name="N41  未來親子整合企劃部  吳晏霖" userId="de0a6f60-63e5-43d0-bacc-4aa20fd5657f" providerId="ADAL" clId="{0883822D-C709-4827-B9E4-D37C3E0A0BA1}" dt="2025-01-22T07:24:32.446" v="1058"/>
          <ac:spMkLst>
            <pc:docMk/>
            <pc:sldMk cId="3530372014" sldId="267"/>
            <ac:spMk id="18" creationId="{FF6CFC85-75D7-DA5F-3B09-3DD032B27331}"/>
          </ac:spMkLst>
        </pc:spChg>
        <pc:spChg chg="del">
          <ac:chgData name="N41  未來親子整合企劃部  吳晏霖" userId="de0a6f60-63e5-43d0-bacc-4aa20fd5657f" providerId="ADAL" clId="{0883822D-C709-4827-B9E4-D37C3E0A0BA1}" dt="2025-01-22T07:24:22.752" v="1057" actId="478"/>
          <ac:spMkLst>
            <pc:docMk/>
            <pc:sldMk cId="3530372014" sldId="267"/>
            <ac:spMk id="19" creationId="{97F6F5DD-0506-4E84-A755-CC86339B0C53}"/>
          </ac:spMkLst>
        </pc:spChg>
        <pc:spChg chg="del">
          <ac:chgData name="N41  未來親子整合企劃部  吳晏霖" userId="de0a6f60-63e5-43d0-bacc-4aa20fd5657f" providerId="ADAL" clId="{0883822D-C709-4827-B9E4-D37C3E0A0BA1}" dt="2025-01-22T07:24:22.752" v="1057" actId="478"/>
          <ac:spMkLst>
            <pc:docMk/>
            <pc:sldMk cId="3530372014" sldId="267"/>
            <ac:spMk id="20" creationId="{C1B15812-78B1-32E4-C4F7-26F57ABA4E63}"/>
          </ac:spMkLst>
        </pc:spChg>
        <pc:spChg chg="mod">
          <ac:chgData name="N41  未來親子整合企劃部  吳晏霖" userId="de0a6f60-63e5-43d0-bacc-4aa20fd5657f" providerId="ADAL" clId="{0883822D-C709-4827-B9E4-D37C3E0A0BA1}" dt="2025-01-22T07:24:32.446" v="1058"/>
          <ac:spMkLst>
            <pc:docMk/>
            <pc:sldMk cId="3530372014" sldId="267"/>
            <ac:spMk id="24" creationId="{E63C78C2-4CB0-B600-8739-67C664DEE560}"/>
          </ac:spMkLst>
        </pc:spChg>
        <pc:spChg chg="add mod">
          <ac:chgData name="N41  未來親子整合企劃部  吳晏霖" userId="de0a6f60-63e5-43d0-bacc-4aa20fd5657f" providerId="ADAL" clId="{0883822D-C709-4827-B9E4-D37C3E0A0BA1}" dt="2025-01-22T07:27:37.725" v="1151" actId="14100"/>
          <ac:spMkLst>
            <pc:docMk/>
            <pc:sldMk cId="3530372014" sldId="267"/>
            <ac:spMk id="26" creationId="{389192CB-E141-5971-332B-96098173CDFE}"/>
          </ac:spMkLst>
        </pc:spChg>
        <pc:spChg chg="add mod">
          <ac:chgData name="N41  未來親子整合企劃部  吳晏霖" userId="de0a6f60-63e5-43d0-bacc-4aa20fd5657f" providerId="ADAL" clId="{0883822D-C709-4827-B9E4-D37C3E0A0BA1}" dt="2025-01-22T07:27:26.005" v="1149" actId="1035"/>
          <ac:spMkLst>
            <pc:docMk/>
            <pc:sldMk cId="3530372014" sldId="267"/>
            <ac:spMk id="27" creationId="{83053381-756C-4D49-648A-E2ADE27125F6}"/>
          </ac:spMkLst>
        </pc:spChg>
        <pc:grpChg chg="del">
          <ac:chgData name="N41  未來親子整合企劃部  吳晏霖" userId="de0a6f60-63e5-43d0-bacc-4aa20fd5657f" providerId="ADAL" clId="{0883822D-C709-4827-B9E4-D37C3E0A0BA1}" dt="2025-01-22T07:24:22.752" v="1057" actId="478"/>
          <ac:grpSpMkLst>
            <pc:docMk/>
            <pc:sldMk cId="3530372014" sldId="267"/>
            <ac:grpSpMk id="23" creationId="{2E8C6AC4-82C4-D332-7C2F-D739EEB6344C}"/>
          </ac:grpSpMkLst>
        </pc:grpChg>
        <pc:picChg chg="del">
          <ac:chgData name="N41  未來親子整合企劃部  吳晏霖" userId="de0a6f60-63e5-43d0-bacc-4aa20fd5657f" providerId="ADAL" clId="{0883822D-C709-4827-B9E4-D37C3E0A0BA1}" dt="2025-01-22T07:24:22.752" v="1057" actId="478"/>
          <ac:picMkLst>
            <pc:docMk/>
            <pc:sldMk cId="3530372014" sldId="267"/>
            <ac:picMk id="2" creationId="{C291F016-777B-C0F3-2E72-D89F5750F126}"/>
          </ac:picMkLst>
        </pc:picChg>
        <pc:picChg chg="add mod ord">
          <ac:chgData name="N41  未來親子整合企劃部  吳晏霖" userId="de0a6f60-63e5-43d0-bacc-4aa20fd5657f" providerId="ADAL" clId="{0883822D-C709-4827-B9E4-D37C3E0A0BA1}" dt="2025-01-22T07:27:26.005" v="1149" actId="1035"/>
          <ac:picMkLst>
            <pc:docMk/>
            <pc:sldMk cId="3530372014" sldId="267"/>
            <ac:picMk id="4" creationId="{3C7E6C7F-DF90-4152-010F-80729D9F1CF3}"/>
          </ac:picMkLst>
        </pc:picChg>
        <pc:picChg chg="del">
          <ac:chgData name="N41  未來親子整合企劃部  吳晏霖" userId="de0a6f60-63e5-43d0-bacc-4aa20fd5657f" providerId="ADAL" clId="{0883822D-C709-4827-B9E4-D37C3E0A0BA1}" dt="2025-01-22T07:24:22.752" v="1057" actId="478"/>
          <ac:picMkLst>
            <pc:docMk/>
            <pc:sldMk cId="3530372014" sldId="267"/>
            <ac:picMk id="5" creationId="{88629300-1BE6-572A-1106-D6E4658ADB2D}"/>
          </ac:picMkLst>
        </pc:picChg>
        <pc:picChg chg="add del mod modCrop">
          <ac:chgData name="N41  未來親子整合企劃部  吳晏霖" userId="de0a6f60-63e5-43d0-bacc-4aa20fd5657f" providerId="ADAL" clId="{0883822D-C709-4827-B9E4-D37C3E0A0BA1}" dt="2025-01-22T07:24:09.043" v="1050" actId="21"/>
          <ac:picMkLst>
            <pc:docMk/>
            <pc:sldMk cId="3530372014" sldId="267"/>
            <ac:picMk id="7" creationId="{D2DA8022-6220-69E0-2A09-2536F52A705D}"/>
          </ac:picMkLst>
        </pc:picChg>
        <pc:picChg chg="add mod ord">
          <ac:chgData name="N41  未來親子整合企劃部  吳晏霖" userId="de0a6f60-63e5-43d0-bacc-4aa20fd5657f" providerId="ADAL" clId="{0883822D-C709-4827-B9E4-D37C3E0A0BA1}" dt="2025-01-22T07:25:05.725" v="1109" actId="1038"/>
          <ac:picMkLst>
            <pc:docMk/>
            <pc:sldMk cId="3530372014" sldId="267"/>
            <ac:picMk id="9" creationId="{D87AA954-4A37-0137-2C86-89EE76E867BF}"/>
          </ac:picMkLst>
        </pc:picChg>
        <pc:picChg chg="add del mod">
          <ac:chgData name="N41  未來親子整合企劃部  吳晏霖" userId="de0a6f60-63e5-43d0-bacc-4aa20fd5657f" providerId="ADAL" clId="{0883822D-C709-4827-B9E4-D37C3E0A0BA1}" dt="2025-01-22T07:25:01.022" v="1068" actId="478"/>
          <ac:picMkLst>
            <pc:docMk/>
            <pc:sldMk cId="3530372014" sldId="267"/>
            <ac:picMk id="12" creationId="{9E4FEC7C-1829-FDAC-BFCA-A68B80C31EE4}"/>
          </ac:picMkLst>
        </pc:picChg>
        <pc:picChg chg="add del mod">
          <ac:chgData name="N41  未來親子整合企劃部  吳晏霖" userId="de0a6f60-63e5-43d0-bacc-4aa20fd5657f" providerId="ADAL" clId="{0883822D-C709-4827-B9E4-D37C3E0A0BA1}" dt="2025-01-22T07:26:02.364" v="1118" actId="478"/>
          <ac:picMkLst>
            <pc:docMk/>
            <pc:sldMk cId="3530372014" sldId="267"/>
            <ac:picMk id="13" creationId="{786A01C7-5954-2704-E306-0AFDD4E5CBE6}"/>
          </ac:picMkLst>
        </pc:picChg>
        <pc:cxnChg chg="mod">
          <ac:chgData name="N41  未來親子整合企劃部  吳晏霖" userId="de0a6f60-63e5-43d0-bacc-4aa20fd5657f" providerId="ADAL" clId="{0883822D-C709-4827-B9E4-D37C3E0A0BA1}" dt="2025-01-22T07:31:22.227" v="1156" actId="1036"/>
          <ac:cxnSpMkLst>
            <pc:docMk/>
            <pc:sldMk cId="3530372014" sldId="267"/>
            <ac:cxnSpMk id="25" creationId="{85E06D40-D79E-A26E-A625-286F2AB42175}"/>
          </ac:cxnSpMkLst>
        </pc:cxnChg>
      </pc:sldChg>
      <pc:sldChg chg="addSp delSp modSp new del mod ord setBg">
        <pc:chgData name="N41  未來親子整合企劃部  吳晏霖" userId="de0a6f60-63e5-43d0-bacc-4aa20fd5657f" providerId="ADAL" clId="{0883822D-C709-4827-B9E4-D37C3E0A0BA1}" dt="2025-01-22T07:40:10.280" v="1354" actId="47"/>
        <pc:sldMkLst>
          <pc:docMk/>
          <pc:sldMk cId="1090553159" sldId="268"/>
        </pc:sldMkLst>
        <pc:spChg chg="mod">
          <ac:chgData name="N41  未來親子整合企劃部  吳晏霖" userId="de0a6f60-63e5-43d0-bacc-4aa20fd5657f" providerId="ADAL" clId="{0883822D-C709-4827-B9E4-D37C3E0A0BA1}" dt="2025-01-22T07:38:06.632" v="1242" actId="26606"/>
          <ac:spMkLst>
            <pc:docMk/>
            <pc:sldMk cId="1090553159" sldId="268"/>
            <ac:spMk id="2" creationId="{74EF3299-EE0B-2B73-5231-0FF85952983E}"/>
          </ac:spMkLst>
        </pc:spChg>
        <pc:spChg chg="del">
          <ac:chgData name="N41  未來親子整合企劃部  吳晏霖" userId="de0a6f60-63e5-43d0-bacc-4aa20fd5657f" providerId="ADAL" clId="{0883822D-C709-4827-B9E4-D37C3E0A0BA1}" dt="2025-01-22T07:36:31.118" v="1162"/>
          <ac:spMkLst>
            <pc:docMk/>
            <pc:sldMk cId="1090553159" sldId="268"/>
            <ac:spMk id="3" creationId="{C6D5F8F6-2B85-AB88-4EF7-B4B297BCCF00}"/>
          </ac:spMkLst>
        </pc:spChg>
        <pc:spChg chg="add del mod">
          <ac:chgData name="N41  未來親子整合企劃部  吳晏霖" userId="de0a6f60-63e5-43d0-bacc-4aa20fd5657f" providerId="ADAL" clId="{0883822D-C709-4827-B9E4-D37C3E0A0BA1}" dt="2025-01-22T07:38:09.155" v="1244"/>
          <ac:spMkLst>
            <pc:docMk/>
            <pc:sldMk cId="1090553159" sldId="268"/>
            <ac:spMk id="13" creationId="{42474B6C-2442-C65A-3C3C-DB0296C17C09}"/>
          </ac:spMkLst>
        </pc:spChg>
        <pc:spChg chg="add del">
          <ac:chgData name="N41  未來親子整合企劃部  吳晏霖" userId="de0a6f60-63e5-43d0-bacc-4aa20fd5657f" providerId="ADAL" clId="{0883822D-C709-4827-B9E4-D37C3E0A0BA1}" dt="2025-01-22T07:38:06.632" v="1242" actId="26606"/>
          <ac:spMkLst>
            <pc:docMk/>
            <pc:sldMk cId="1090553159" sldId="268"/>
            <ac:spMk id="30" creationId="{72018E1B-E0B9-4440-AFF3-4112E50A2763}"/>
          </ac:spMkLst>
        </pc:spChg>
        <pc:picChg chg="add del mod">
          <ac:chgData name="N41  未來親子整合企劃部  吳晏霖" userId="de0a6f60-63e5-43d0-bacc-4aa20fd5657f" providerId="ADAL" clId="{0883822D-C709-4827-B9E4-D37C3E0A0BA1}" dt="2025-01-22T07:37:46.608" v="1227" actId="478"/>
          <ac:picMkLst>
            <pc:docMk/>
            <pc:sldMk cId="1090553159" sldId="268"/>
            <ac:picMk id="5" creationId="{492C2065-A5E0-AADA-318E-F4DA482856B3}"/>
          </ac:picMkLst>
        </pc:picChg>
        <pc:picChg chg="add del mod">
          <ac:chgData name="N41  未來親子整合企劃部  吳晏霖" userId="de0a6f60-63e5-43d0-bacc-4aa20fd5657f" providerId="ADAL" clId="{0883822D-C709-4827-B9E4-D37C3E0A0BA1}" dt="2025-01-22T07:37:46.608" v="1227" actId="478"/>
          <ac:picMkLst>
            <pc:docMk/>
            <pc:sldMk cId="1090553159" sldId="268"/>
            <ac:picMk id="7" creationId="{0195E229-8185-2A61-F2F6-EB0221756483}"/>
          </ac:picMkLst>
        </pc:picChg>
        <pc:picChg chg="add del mod">
          <ac:chgData name="N41  未來親子整合企劃部  吳晏霖" userId="de0a6f60-63e5-43d0-bacc-4aa20fd5657f" providerId="ADAL" clId="{0883822D-C709-4827-B9E4-D37C3E0A0BA1}" dt="2025-01-22T07:37:46.608" v="1227" actId="478"/>
          <ac:picMkLst>
            <pc:docMk/>
            <pc:sldMk cId="1090553159" sldId="268"/>
            <ac:picMk id="9" creationId="{2F7D3897-AAA3-DAEF-FBD7-68858F44C274}"/>
          </ac:picMkLst>
        </pc:picChg>
        <pc:picChg chg="add del mod">
          <ac:chgData name="N41  未來親子整合企劃部  吳晏霖" userId="de0a6f60-63e5-43d0-bacc-4aa20fd5657f" providerId="ADAL" clId="{0883822D-C709-4827-B9E4-D37C3E0A0BA1}" dt="2025-01-22T07:37:46.608" v="1227" actId="478"/>
          <ac:picMkLst>
            <pc:docMk/>
            <pc:sldMk cId="1090553159" sldId="268"/>
            <ac:picMk id="11" creationId="{AB5685F4-5D18-1C85-D0A2-03F4FD9AB4AD}"/>
          </ac:picMkLst>
        </pc:picChg>
        <pc:picChg chg="add mod ord">
          <ac:chgData name="N41  未來親子整合企劃部  吳晏霖" userId="de0a6f60-63e5-43d0-bacc-4aa20fd5657f" providerId="ADAL" clId="{0883822D-C709-4827-B9E4-D37C3E0A0BA1}" dt="2025-01-22T07:39:59.234" v="1353" actId="1035"/>
          <ac:picMkLst>
            <pc:docMk/>
            <pc:sldMk cId="1090553159" sldId="268"/>
            <ac:picMk id="15" creationId="{4B7C111B-7242-ECCD-386F-97E94DB91159}"/>
          </ac:picMkLst>
        </pc:picChg>
        <pc:picChg chg="add mod ord">
          <ac:chgData name="N41  未來親子整合企劃部  吳晏霖" userId="de0a6f60-63e5-43d0-bacc-4aa20fd5657f" providerId="ADAL" clId="{0883822D-C709-4827-B9E4-D37C3E0A0BA1}" dt="2025-01-22T07:39:43.661" v="1334" actId="1035"/>
          <ac:picMkLst>
            <pc:docMk/>
            <pc:sldMk cId="1090553159" sldId="268"/>
            <ac:picMk id="17" creationId="{BD873C4A-0515-9E8C-9139-A0115EA82D47}"/>
          </ac:picMkLst>
        </pc:picChg>
        <pc:picChg chg="add mod">
          <ac:chgData name="N41  未來親子整合企劃部  吳晏霖" userId="de0a6f60-63e5-43d0-bacc-4aa20fd5657f" providerId="ADAL" clId="{0883822D-C709-4827-B9E4-D37C3E0A0BA1}" dt="2025-01-22T07:39:15.435" v="1295" actId="1035"/>
          <ac:picMkLst>
            <pc:docMk/>
            <pc:sldMk cId="1090553159" sldId="268"/>
            <ac:picMk id="19" creationId="{476E71C7-E981-7E88-D3FB-91FC141E57DD}"/>
          </ac:picMkLst>
        </pc:picChg>
        <pc:picChg chg="add mod ord">
          <ac:chgData name="N41  未來親子整合企劃部  吳晏霖" userId="de0a6f60-63e5-43d0-bacc-4aa20fd5657f" providerId="ADAL" clId="{0883822D-C709-4827-B9E4-D37C3E0A0BA1}" dt="2025-01-22T07:38:59.021" v="1259" actId="14100"/>
          <ac:picMkLst>
            <pc:docMk/>
            <pc:sldMk cId="1090553159" sldId="268"/>
            <ac:picMk id="21" creationId="{389FA104-AFC4-A83F-533B-3C9D31332FAC}"/>
          </ac:picMkLst>
        </pc:picChg>
        <pc:picChg chg="add mod ord">
          <ac:chgData name="N41  未來親子整合企劃部  吳晏霖" userId="de0a6f60-63e5-43d0-bacc-4aa20fd5657f" providerId="ADAL" clId="{0883822D-C709-4827-B9E4-D37C3E0A0BA1}" dt="2025-01-22T07:38:36.404" v="1254" actId="1076"/>
          <ac:picMkLst>
            <pc:docMk/>
            <pc:sldMk cId="1090553159" sldId="268"/>
            <ac:picMk id="23" creationId="{E9AA43B2-E070-5F57-8929-DF41BA999A22}"/>
          </ac:picMkLst>
        </pc:picChg>
        <pc:picChg chg="add mod">
          <ac:chgData name="N41  未來親子整合企劃部  吳晏霖" userId="de0a6f60-63e5-43d0-bacc-4aa20fd5657f" providerId="ADAL" clId="{0883822D-C709-4827-B9E4-D37C3E0A0BA1}" dt="2025-01-22T07:38:13.704" v="1247" actId="14100"/>
          <ac:picMkLst>
            <pc:docMk/>
            <pc:sldMk cId="1090553159" sldId="268"/>
            <ac:picMk id="25" creationId="{9BEE5C61-46B6-C0AB-108B-35097170C7AC}"/>
          </ac:picMkLst>
        </pc:picChg>
      </pc:sldChg>
      <pc:sldChg chg="modSp mod">
        <pc:chgData name="N41  未來親子整合企劃部  吳晏霖" userId="de0a6f60-63e5-43d0-bacc-4aa20fd5657f" providerId="ADAL" clId="{0883822D-C709-4827-B9E4-D37C3E0A0BA1}" dt="2025-01-22T09:16:08.889" v="1381" actId="6549"/>
        <pc:sldMkLst>
          <pc:docMk/>
          <pc:sldMk cId="2873120945" sldId="268"/>
        </pc:sldMkLst>
        <pc:spChg chg="mod">
          <ac:chgData name="N41  未來親子整合企劃部  吳晏霖" userId="de0a6f60-63e5-43d0-bacc-4aa20fd5657f" providerId="ADAL" clId="{0883822D-C709-4827-B9E4-D37C3E0A0BA1}" dt="2025-01-22T09:16:08.889" v="1381" actId="6549"/>
          <ac:spMkLst>
            <pc:docMk/>
            <pc:sldMk cId="2873120945" sldId="268"/>
            <ac:spMk id="4" creationId="{A82F9F10-96A3-5963-0AAA-EEAA918FE18D}"/>
          </ac:spMkLst>
        </pc:spChg>
      </pc:sldChg>
      <pc:sldChg chg="addSp delSp modSp add mod">
        <pc:chgData name="N41  未來親子整合企劃部  吳晏霖" userId="de0a6f60-63e5-43d0-bacc-4aa20fd5657f" providerId="ADAL" clId="{0883822D-C709-4827-B9E4-D37C3E0A0BA1}" dt="2025-01-22T12:41:54.872" v="2715" actId="1037"/>
        <pc:sldMkLst>
          <pc:docMk/>
          <pc:sldMk cId="526131047" sldId="269"/>
        </pc:sldMkLst>
        <pc:spChg chg="add del mod ord">
          <ac:chgData name="N41  未來親子整合企劃部  吳晏霖" userId="de0a6f60-63e5-43d0-bacc-4aa20fd5657f" providerId="ADAL" clId="{0883822D-C709-4827-B9E4-D37C3E0A0BA1}" dt="2025-01-22T10:45:34.629" v="1862" actId="21"/>
          <ac:spMkLst>
            <pc:docMk/>
            <pc:sldMk cId="526131047" sldId="269"/>
            <ac:spMk id="7" creationId="{3946862F-ED9A-CC43-A6E1-84E0D9358A44}"/>
          </ac:spMkLst>
        </pc:spChg>
        <pc:spChg chg="add mod ord">
          <ac:chgData name="N41  未來親子整合企劃部  吳晏霖" userId="de0a6f60-63e5-43d0-bacc-4aa20fd5657f" providerId="ADAL" clId="{0883822D-C709-4827-B9E4-D37C3E0A0BA1}" dt="2025-01-22T10:47:20.379" v="1895" actId="1038"/>
          <ac:spMkLst>
            <pc:docMk/>
            <pc:sldMk cId="526131047" sldId="269"/>
            <ac:spMk id="8" creationId="{5D4FEC45-B3BE-F7CA-601D-F5F1474BCC73}"/>
          </ac:spMkLst>
        </pc:spChg>
        <pc:spChg chg="del mod">
          <ac:chgData name="N41  未來親子整合企劃部  吳晏霖" userId="de0a6f60-63e5-43d0-bacc-4aa20fd5657f" providerId="ADAL" clId="{0883822D-C709-4827-B9E4-D37C3E0A0BA1}" dt="2025-01-22T10:39:20.202" v="1743" actId="478"/>
          <ac:spMkLst>
            <pc:docMk/>
            <pc:sldMk cId="526131047" sldId="269"/>
            <ac:spMk id="10" creationId="{E0EC07F2-0362-FAA1-D091-96D948DD7F55}"/>
          </ac:spMkLst>
        </pc:spChg>
        <pc:spChg chg="add del mod ord">
          <ac:chgData name="N41  未來親子整合企劃部  吳晏霖" userId="de0a6f60-63e5-43d0-bacc-4aa20fd5657f" providerId="ADAL" clId="{0883822D-C709-4827-B9E4-D37C3E0A0BA1}" dt="2025-01-22T10:45:34.629" v="1862" actId="21"/>
          <ac:spMkLst>
            <pc:docMk/>
            <pc:sldMk cId="526131047" sldId="269"/>
            <ac:spMk id="11" creationId="{5258584F-9FD1-6186-908F-E38C78CDF273}"/>
          </ac:spMkLst>
        </pc:spChg>
        <pc:spChg chg="add mod">
          <ac:chgData name="N41  未來親子整合企劃部  吳晏霖" userId="de0a6f60-63e5-43d0-bacc-4aa20fd5657f" providerId="ADAL" clId="{0883822D-C709-4827-B9E4-D37C3E0A0BA1}" dt="2025-01-22T12:41:54.872" v="2715" actId="1037"/>
          <ac:spMkLst>
            <pc:docMk/>
            <pc:sldMk cId="526131047" sldId="269"/>
            <ac:spMk id="12" creationId="{4D9C155B-7353-3A6F-D200-E271ED260BF2}"/>
          </ac:spMkLst>
        </pc:spChg>
        <pc:spChg chg="add mod">
          <ac:chgData name="N41  未來親子整合企劃部  吳晏霖" userId="de0a6f60-63e5-43d0-bacc-4aa20fd5657f" providerId="ADAL" clId="{0883822D-C709-4827-B9E4-D37C3E0A0BA1}" dt="2025-01-22T10:51:05.017" v="1971" actId="6549"/>
          <ac:spMkLst>
            <pc:docMk/>
            <pc:sldMk cId="526131047" sldId="269"/>
            <ac:spMk id="13" creationId="{1DE2B3C6-512D-6920-C5D7-907FF97D631B}"/>
          </ac:spMkLst>
        </pc:spChg>
        <pc:spChg chg="del mod">
          <ac:chgData name="N41  未來親子整合企劃部  吳晏霖" userId="de0a6f60-63e5-43d0-bacc-4aa20fd5657f" providerId="ADAL" clId="{0883822D-C709-4827-B9E4-D37C3E0A0BA1}" dt="2025-01-22T10:39:24.501" v="1744" actId="478"/>
          <ac:spMkLst>
            <pc:docMk/>
            <pc:sldMk cId="526131047" sldId="269"/>
            <ac:spMk id="14" creationId="{1DE97185-0C3E-1030-A7EE-83B5F20CC02A}"/>
          </ac:spMkLst>
        </pc:spChg>
        <pc:spChg chg="del mod">
          <ac:chgData name="N41  未來親子整合企劃部  吳晏霖" userId="de0a6f60-63e5-43d0-bacc-4aa20fd5657f" providerId="ADAL" clId="{0883822D-C709-4827-B9E4-D37C3E0A0BA1}" dt="2025-01-22T10:39:24.501" v="1744" actId="478"/>
          <ac:spMkLst>
            <pc:docMk/>
            <pc:sldMk cId="526131047" sldId="269"/>
            <ac:spMk id="15" creationId="{9F9DF30A-421A-CB1D-8667-A657A7D8820F}"/>
          </ac:spMkLst>
        </pc:spChg>
        <pc:spChg chg="add mod">
          <ac:chgData name="N41  未來親子整合企劃部  吳晏霖" userId="de0a6f60-63e5-43d0-bacc-4aa20fd5657f" providerId="ADAL" clId="{0883822D-C709-4827-B9E4-D37C3E0A0BA1}" dt="2025-01-22T10:48:31.074" v="1921" actId="1037"/>
          <ac:spMkLst>
            <pc:docMk/>
            <pc:sldMk cId="526131047" sldId="269"/>
            <ac:spMk id="20" creationId="{3B833498-BF40-1C47-3F41-324D8F98CD98}"/>
          </ac:spMkLst>
        </pc:spChg>
        <pc:spChg chg="add mod ord">
          <ac:chgData name="N41  未來親子整合企劃部  吳晏霖" userId="de0a6f60-63e5-43d0-bacc-4aa20fd5657f" providerId="ADAL" clId="{0883822D-C709-4827-B9E4-D37C3E0A0BA1}" dt="2025-01-22T10:48:31.074" v="1921" actId="1037"/>
          <ac:spMkLst>
            <pc:docMk/>
            <pc:sldMk cId="526131047" sldId="269"/>
            <ac:spMk id="23" creationId="{AFFC2190-4C79-CE72-0EDC-DAEA8AE42581}"/>
          </ac:spMkLst>
        </pc:spChg>
        <pc:spChg chg="del mod">
          <ac:chgData name="N41  未來親子整合企劃部  吳晏霖" userId="de0a6f60-63e5-43d0-bacc-4aa20fd5657f" providerId="ADAL" clId="{0883822D-C709-4827-B9E4-D37C3E0A0BA1}" dt="2025-01-22T10:39:24.501" v="1744" actId="478"/>
          <ac:spMkLst>
            <pc:docMk/>
            <pc:sldMk cId="526131047" sldId="269"/>
            <ac:spMk id="26" creationId="{68EBB17C-8B5D-E321-1C51-ACF547545DFD}"/>
          </ac:spMkLst>
        </pc:spChg>
        <pc:spChg chg="del mod">
          <ac:chgData name="N41  未來親子整合企劃部  吳晏霖" userId="de0a6f60-63e5-43d0-bacc-4aa20fd5657f" providerId="ADAL" clId="{0883822D-C709-4827-B9E4-D37C3E0A0BA1}" dt="2025-01-22T10:39:24.501" v="1744" actId="478"/>
          <ac:spMkLst>
            <pc:docMk/>
            <pc:sldMk cId="526131047" sldId="269"/>
            <ac:spMk id="27" creationId="{D0C17063-BB4D-B1DB-5A9D-B2E1E0A0A33F}"/>
          </ac:spMkLst>
        </pc:spChg>
        <pc:spChg chg="add del mod">
          <ac:chgData name="N41  未來親子整合企劃部  吳晏霖" userId="de0a6f60-63e5-43d0-bacc-4aa20fd5657f" providerId="ADAL" clId="{0883822D-C709-4827-B9E4-D37C3E0A0BA1}" dt="2025-01-22T09:59:33.520" v="1597" actId="478"/>
          <ac:spMkLst>
            <pc:docMk/>
            <pc:sldMk cId="526131047" sldId="269"/>
            <ac:spMk id="28" creationId="{EFE32BF7-7A41-6A15-B5BA-4784338D1793}"/>
          </ac:spMkLst>
        </pc:spChg>
        <pc:spChg chg="add mod ord">
          <ac:chgData name="N41  未來親子整合企劃部  吳晏霖" userId="de0a6f60-63e5-43d0-bacc-4aa20fd5657f" providerId="ADAL" clId="{0883822D-C709-4827-B9E4-D37C3E0A0BA1}" dt="2025-01-22T10:48:31.074" v="1921" actId="1037"/>
          <ac:spMkLst>
            <pc:docMk/>
            <pc:sldMk cId="526131047" sldId="269"/>
            <ac:spMk id="29" creationId="{404F97FB-9FB4-5890-2215-ADC643AA7E90}"/>
          </ac:spMkLst>
        </pc:spChg>
        <pc:spChg chg="add del mod">
          <ac:chgData name="N41  未來親子整合企劃部  吳晏霖" userId="de0a6f60-63e5-43d0-bacc-4aa20fd5657f" providerId="ADAL" clId="{0883822D-C709-4827-B9E4-D37C3E0A0BA1}" dt="2025-01-22T10:08:26.509" v="1704" actId="478"/>
          <ac:spMkLst>
            <pc:docMk/>
            <pc:sldMk cId="526131047" sldId="269"/>
            <ac:spMk id="31" creationId="{1C628156-AE89-3A12-5F62-CBF7C6921AE6}"/>
          </ac:spMkLst>
        </pc:spChg>
        <pc:spChg chg="add mod ord">
          <ac:chgData name="N41  未來親子整合企劃部  吳晏霖" userId="de0a6f60-63e5-43d0-bacc-4aa20fd5657f" providerId="ADAL" clId="{0883822D-C709-4827-B9E4-D37C3E0A0BA1}" dt="2025-01-22T10:47:29.175" v="1900" actId="1076"/>
          <ac:spMkLst>
            <pc:docMk/>
            <pc:sldMk cId="526131047" sldId="269"/>
            <ac:spMk id="32" creationId="{DB96A24C-2230-5419-3D1D-D420A5647F45}"/>
          </ac:spMkLst>
        </pc:spChg>
        <pc:spChg chg="add mod ord">
          <ac:chgData name="N41  未來親子整合企劃部  吳晏霖" userId="de0a6f60-63e5-43d0-bacc-4aa20fd5657f" providerId="ADAL" clId="{0883822D-C709-4827-B9E4-D37C3E0A0BA1}" dt="2025-01-22T10:45:46.522" v="1866" actId="167"/>
          <ac:spMkLst>
            <pc:docMk/>
            <pc:sldMk cId="526131047" sldId="269"/>
            <ac:spMk id="34" creationId="{AD925F67-E861-2D55-0AD5-04B7035C361B}"/>
          </ac:spMkLst>
        </pc:spChg>
        <pc:spChg chg="add del mod">
          <ac:chgData name="N41  未來親子整合企劃部  吳晏霖" userId="de0a6f60-63e5-43d0-bacc-4aa20fd5657f" providerId="ADAL" clId="{0883822D-C709-4827-B9E4-D37C3E0A0BA1}" dt="2025-01-22T10:41:30.227" v="1782"/>
          <ac:spMkLst>
            <pc:docMk/>
            <pc:sldMk cId="526131047" sldId="269"/>
            <ac:spMk id="39" creationId="{5F2AD797-32DB-5227-7D60-509F6B0FAF68}"/>
          </ac:spMkLst>
        </pc:spChg>
        <pc:spChg chg="add mod">
          <ac:chgData name="N41  未來親子整合企劃部  吳晏霖" userId="de0a6f60-63e5-43d0-bacc-4aa20fd5657f" providerId="ADAL" clId="{0883822D-C709-4827-B9E4-D37C3E0A0BA1}" dt="2025-01-22T10:44:35.367" v="1844" actId="14861"/>
          <ac:spMkLst>
            <pc:docMk/>
            <pc:sldMk cId="526131047" sldId="269"/>
            <ac:spMk id="41" creationId="{0D95F395-5566-8A3E-4B64-F580996B5AC0}"/>
          </ac:spMkLst>
        </pc:spChg>
        <pc:spChg chg="add del mod">
          <ac:chgData name="N41  未來親子整合企劃部  吳晏霖" userId="de0a6f60-63e5-43d0-bacc-4aa20fd5657f" providerId="ADAL" clId="{0883822D-C709-4827-B9E4-D37C3E0A0BA1}" dt="2025-01-22T10:44:13.593" v="1839" actId="478"/>
          <ac:spMkLst>
            <pc:docMk/>
            <pc:sldMk cId="526131047" sldId="269"/>
            <ac:spMk id="42" creationId="{3133F3D7-68F3-0FDD-0E55-1379BD6DCB69}"/>
          </ac:spMkLst>
        </pc:spChg>
        <pc:spChg chg="add del mod">
          <ac:chgData name="N41  未來親子整合企劃部  吳晏霖" userId="de0a6f60-63e5-43d0-bacc-4aa20fd5657f" providerId="ADAL" clId="{0883822D-C709-4827-B9E4-D37C3E0A0BA1}" dt="2025-01-22T10:45:18.213" v="1857"/>
          <ac:spMkLst>
            <pc:docMk/>
            <pc:sldMk cId="526131047" sldId="269"/>
            <ac:spMk id="45" creationId="{A4052444-17F2-1F9D-D258-14F8B9952DD8}"/>
          </ac:spMkLst>
        </pc:spChg>
        <pc:spChg chg="add del mod">
          <ac:chgData name="N41  未來親子整合企劃部  吳晏霖" userId="de0a6f60-63e5-43d0-bacc-4aa20fd5657f" providerId="ADAL" clId="{0883822D-C709-4827-B9E4-D37C3E0A0BA1}" dt="2025-01-22T10:46:59.270" v="1883" actId="478"/>
          <ac:spMkLst>
            <pc:docMk/>
            <pc:sldMk cId="526131047" sldId="269"/>
            <ac:spMk id="48" creationId="{EBDBDA6A-D45A-6ED3-3AFB-FCF007D69378}"/>
          </ac:spMkLst>
        </pc:spChg>
        <pc:spChg chg="add del mod">
          <ac:chgData name="N41  未來親子整合企劃部  吳晏霖" userId="de0a6f60-63e5-43d0-bacc-4aa20fd5657f" providerId="ADAL" clId="{0883822D-C709-4827-B9E4-D37C3E0A0BA1}" dt="2025-01-22T10:47:26.094" v="1898" actId="478"/>
          <ac:spMkLst>
            <pc:docMk/>
            <pc:sldMk cId="526131047" sldId="269"/>
            <ac:spMk id="49" creationId="{DBDBBFD1-0CC6-A421-735C-5C4FE08C4ED0}"/>
          </ac:spMkLst>
        </pc:spChg>
        <pc:spChg chg="add mod">
          <ac:chgData name="N41  未來親子整合企劃部  吳晏霖" userId="de0a6f60-63e5-43d0-bacc-4aa20fd5657f" providerId="ADAL" clId="{0883822D-C709-4827-B9E4-D37C3E0A0BA1}" dt="2025-01-22T10:47:31.396" v="1901" actId="1076"/>
          <ac:spMkLst>
            <pc:docMk/>
            <pc:sldMk cId="526131047" sldId="269"/>
            <ac:spMk id="50" creationId="{27DFA3BE-FE5D-86FF-95F8-A9FB1BF3B7A8}"/>
          </ac:spMkLst>
        </pc:spChg>
        <pc:grpChg chg="del mod">
          <ac:chgData name="N41  未來親子整合企劃部  吳晏霖" userId="de0a6f60-63e5-43d0-bacc-4aa20fd5657f" providerId="ADAL" clId="{0883822D-C709-4827-B9E4-D37C3E0A0BA1}" dt="2025-01-22T10:39:24.501" v="1744" actId="478"/>
          <ac:grpSpMkLst>
            <pc:docMk/>
            <pc:sldMk cId="526131047" sldId="269"/>
            <ac:grpSpMk id="16" creationId="{35B2B496-2CC2-0C56-0743-0661D7C1155E}"/>
          </ac:grpSpMkLst>
        </pc:grpChg>
        <pc:picChg chg="add mod">
          <ac:chgData name="N41  未來親子整合企劃部  吳晏霖" userId="de0a6f60-63e5-43d0-bacc-4aa20fd5657f" providerId="ADAL" clId="{0883822D-C709-4827-B9E4-D37C3E0A0BA1}" dt="2025-01-22T10:44:19.626" v="1840" actId="1076"/>
          <ac:picMkLst>
            <pc:docMk/>
            <pc:sldMk cId="526131047" sldId="269"/>
            <ac:picMk id="3" creationId="{F59CCD13-B5E7-6F3F-91A6-2BC9843EA59C}"/>
          </ac:picMkLst>
        </pc:picChg>
        <pc:picChg chg="del mod">
          <ac:chgData name="N41  未來親子整合企劃部  吳晏霖" userId="de0a6f60-63e5-43d0-bacc-4aa20fd5657f" providerId="ADAL" clId="{0883822D-C709-4827-B9E4-D37C3E0A0BA1}" dt="2025-01-22T10:39:24.501" v="1744" actId="478"/>
          <ac:picMkLst>
            <pc:docMk/>
            <pc:sldMk cId="526131047" sldId="269"/>
            <ac:picMk id="4" creationId="{2084978B-9FA6-5786-D79F-8023AAAE4718}"/>
          </ac:picMkLst>
        </pc:picChg>
        <pc:picChg chg="add del mod">
          <ac:chgData name="N41  未來親子整合企劃部  吳晏霖" userId="de0a6f60-63e5-43d0-bacc-4aa20fd5657f" providerId="ADAL" clId="{0883822D-C709-4827-B9E4-D37C3E0A0BA1}" dt="2025-01-22T10:48:24.228" v="1916" actId="478"/>
          <ac:picMkLst>
            <pc:docMk/>
            <pc:sldMk cId="526131047" sldId="269"/>
            <ac:picMk id="6" creationId="{A0D6426A-F474-F07E-3BA0-C4411EA9BFEF}"/>
          </ac:picMkLst>
        </pc:picChg>
        <pc:picChg chg="del mod">
          <ac:chgData name="N41  未來親子整合企劃部  吳晏霖" userId="de0a6f60-63e5-43d0-bacc-4aa20fd5657f" providerId="ADAL" clId="{0883822D-C709-4827-B9E4-D37C3E0A0BA1}" dt="2025-01-22T10:39:24.501" v="1744" actId="478"/>
          <ac:picMkLst>
            <pc:docMk/>
            <pc:sldMk cId="526131047" sldId="269"/>
            <ac:picMk id="9" creationId="{26224E8A-0579-47EE-C6CD-E488C8F4EFE0}"/>
          </ac:picMkLst>
        </pc:picChg>
        <pc:picChg chg="add del mod">
          <ac:chgData name="N41  未來親子整合企劃部  吳晏霖" userId="de0a6f60-63e5-43d0-bacc-4aa20fd5657f" providerId="ADAL" clId="{0883822D-C709-4827-B9E4-D37C3E0A0BA1}" dt="2025-01-22T10:37:32.299" v="1719" actId="478"/>
          <ac:picMkLst>
            <pc:docMk/>
            <pc:sldMk cId="526131047" sldId="269"/>
            <ac:picMk id="22" creationId="{47BBCC58-F7D4-197F-B26A-BB81C753CE54}"/>
          </ac:picMkLst>
        </pc:picChg>
        <pc:picChg chg="add del">
          <ac:chgData name="N41  未來親子整合企劃部  吳晏霖" userId="de0a6f60-63e5-43d0-bacc-4aa20fd5657f" providerId="ADAL" clId="{0883822D-C709-4827-B9E4-D37C3E0A0BA1}" dt="2025-01-22T10:37:15.042" v="1717" actId="478"/>
          <ac:picMkLst>
            <pc:docMk/>
            <pc:sldMk cId="526131047" sldId="269"/>
            <ac:picMk id="33" creationId="{485B1779-0C1D-D582-7BC0-9AE3E57BBA52}"/>
          </ac:picMkLst>
        </pc:picChg>
        <pc:picChg chg="add mod">
          <ac:chgData name="N41  未來親子整合企劃部  吳晏霖" userId="de0a6f60-63e5-43d0-bacc-4aa20fd5657f" providerId="ADAL" clId="{0883822D-C709-4827-B9E4-D37C3E0A0BA1}" dt="2025-01-22T10:39:31.956" v="1748" actId="1076"/>
          <ac:picMkLst>
            <pc:docMk/>
            <pc:sldMk cId="526131047" sldId="269"/>
            <ac:picMk id="36" creationId="{3C64DCEF-A2BF-EDE4-A2F5-4D3B3A4BA286}"/>
          </ac:picMkLst>
        </pc:picChg>
        <pc:picChg chg="add del mod">
          <ac:chgData name="N41  未來親子整合企劃部  吳晏霖" userId="de0a6f60-63e5-43d0-bacc-4aa20fd5657f" providerId="ADAL" clId="{0883822D-C709-4827-B9E4-D37C3E0A0BA1}" dt="2025-01-22T10:41:30.227" v="1782"/>
          <ac:picMkLst>
            <pc:docMk/>
            <pc:sldMk cId="526131047" sldId="269"/>
            <ac:picMk id="38" creationId="{39589E8F-579B-9CCA-985D-80F194F43794}"/>
          </ac:picMkLst>
        </pc:picChg>
        <pc:picChg chg="del mod">
          <ac:chgData name="N41  未來親子整合企劃部  吳晏霖" userId="de0a6f60-63e5-43d0-bacc-4aa20fd5657f" providerId="ADAL" clId="{0883822D-C709-4827-B9E4-D37C3E0A0BA1}" dt="2025-01-22T10:43:38.354" v="1820" actId="478"/>
          <ac:picMkLst>
            <pc:docMk/>
            <pc:sldMk cId="526131047" sldId="269"/>
            <ac:picMk id="40" creationId="{BDFA16D3-A2C2-B745-758E-BA19E3A48C93}"/>
          </ac:picMkLst>
        </pc:picChg>
        <pc:picChg chg="add del mod">
          <ac:chgData name="N41  未來親子整合企劃部  吳晏霖" userId="de0a6f60-63e5-43d0-bacc-4aa20fd5657f" providerId="ADAL" clId="{0883822D-C709-4827-B9E4-D37C3E0A0BA1}" dt="2025-01-22T10:45:18.213" v="1857"/>
          <ac:picMkLst>
            <pc:docMk/>
            <pc:sldMk cId="526131047" sldId="269"/>
            <ac:picMk id="44" creationId="{0DBB0A94-2BEA-2DFB-A752-FD8EDDCEAD57}"/>
          </ac:picMkLst>
        </pc:picChg>
        <pc:picChg chg="mod">
          <ac:chgData name="N41  未來親子整合企劃部  吳晏霖" userId="de0a6f60-63e5-43d0-bacc-4aa20fd5657f" providerId="ADAL" clId="{0883822D-C709-4827-B9E4-D37C3E0A0BA1}" dt="2025-01-22T12:35:21.090" v="2649" actId="14100"/>
          <ac:picMkLst>
            <pc:docMk/>
            <pc:sldMk cId="526131047" sldId="269"/>
            <ac:picMk id="46" creationId="{34E0D36C-A18E-FF9B-966B-50D000BFD0BF}"/>
          </ac:picMkLst>
        </pc:picChg>
        <pc:picChg chg="add mod ord modCrop">
          <ac:chgData name="N41  未來親子整合企劃部  吳晏霖" userId="de0a6f60-63e5-43d0-bacc-4aa20fd5657f" providerId="ADAL" clId="{0883822D-C709-4827-B9E4-D37C3E0A0BA1}" dt="2025-01-22T12:35:10.178" v="2647" actId="732"/>
          <ac:picMkLst>
            <pc:docMk/>
            <pc:sldMk cId="526131047" sldId="269"/>
            <ac:picMk id="47" creationId="{C409175A-AA36-3725-0162-C166294F73C8}"/>
          </ac:picMkLst>
        </pc:picChg>
        <pc:cxnChg chg="add mod">
          <ac:chgData name="N41  未來親子整合企劃部  吳晏霖" userId="de0a6f60-63e5-43d0-bacc-4aa20fd5657f" providerId="ADAL" clId="{0883822D-C709-4827-B9E4-D37C3E0A0BA1}" dt="2025-01-22T10:51:05.582" v="1972" actId="1036"/>
          <ac:cxnSpMkLst>
            <pc:docMk/>
            <pc:sldMk cId="526131047" sldId="269"/>
            <ac:cxnSpMk id="19" creationId="{63D4B1F6-AF4D-27DB-38AB-602D1A5DF485}"/>
          </ac:cxnSpMkLst>
        </pc:cxnChg>
        <pc:cxnChg chg="del mod">
          <ac:chgData name="N41  未來親子整合企劃部  吳晏霖" userId="de0a6f60-63e5-43d0-bacc-4aa20fd5657f" providerId="ADAL" clId="{0883822D-C709-4827-B9E4-D37C3E0A0BA1}" dt="2025-01-22T10:39:24.501" v="1744" actId="478"/>
          <ac:cxnSpMkLst>
            <pc:docMk/>
            <pc:sldMk cId="526131047" sldId="269"/>
            <ac:cxnSpMk id="25" creationId="{D6C1DEBC-46FF-6F1E-325F-05B7C67004A1}"/>
          </ac:cxnSpMkLst>
        </pc:cxnChg>
        <pc:cxnChg chg="add mod ord">
          <ac:chgData name="N41  未來親子整合企劃部  吳晏霖" userId="de0a6f60-63e5-43d0-bacc-4aa20fd5657f" providerId="ADAL" clId="{0883822D-C709-4827-B9E4-D37C3E0A0BA1}" dt="2025-01-22T11:24:44.341" v="2619" actId="1038"/>
          <ac:cxnSpMkLst>
            <pc:docMk/>
            <pc:sldMk cId="526131047" sldId="269"/>
            <ac:cxnSpMk id="30" creationId="{D9E18459-6826-CEF5-0295-6A6EE61B4510}"/>
          </ac:cxnSpMkLst>
        </pc:cxnChg>
      </pc:sldChg>
      <pc:sldChg chg="modSp add mod">
        <pc:chgData name="N41  未來親子整合企劃部  吳晏霖" userId="de0a6f60-63e5-43d0-bacc-4aa20fd5657f" providerId="ADAL" clId="{0883822D-C709-4827-B9E4-D37C3E0A0BA1}" dt="2025-01-22T11:18:56.059" v="2474" actId="14100"/>
        <pc:sldMkLst>
          <pc:docMk/>
          <pc:sldMk cId="518244310" sldId="270"/>
        </pc:sldMkLst>
        <pc:spChg chg="mod">
          <ac:chgData name="N41  未來親子整合企劃部  吳晏霖" userId="de0a6f60-63e5-43d0-bacc-4aa20fd5657f" providerId="ADAL" clId="{0883822D-C709-4827-B9E4-D37C3E0A0BA1}" dt="2025-01-22T11:18:56.059" v="2474" actId="14100"/>
          <ac:spMkLst>
            <pc:docMk/>
            <pc:sldMk cId="518244310" sldId="270"/>
            <ac:spMk id="11" creationId="{A7A53054-2BE9-A8CE-3426-13152F6B9DE1}"/>
          </ac:spMkLst>
        </pc:spChg>
      </pc:sldChg>
      <pc:sldChg chg="addSp delSp modSp add mod">
        <pc:chgData name="N41  未來親子整合企劃部  吳晏霖" userId="de0a6f60-63e5-43d0-bacc-4aa20fd5657f" providerId="ADAL" clId="{0883822D-C709-4827-B9E4-D37C3E0A0BA1}" dt="2025-01-22T12:42:38.293" v="2750" actId="478"/>
        <pc:sldMkLst>
          <pc:docMk/>
          <pc:sldMk cId="1801232228" sldId="271"/>
        </pc:sldMkLst>
        <pc:spChg chg="add del mod">
          <ac:chgData name="N41  未來親子整合企劃部  吳晏霖" userId="de0a6f60-63e5-43d0-bacc-4aa20fd5657f" providerId="ADAL" clId="{0883822D-C709-4827-B9E4-D37C3E0A0BA1}" dt="2025-01-22T10:52:51.147" v="1983"/>
          <ac:spMkLst>
            <pc:docMk/>
            <pc:sldMk cId="1801232228" sldId="271"/>
            <ac:spMk id="5" creationId="{DA074470-BF85-E447-D835-B146D2F7DE62}"/>
          </ac:spMkLst>
        </pc:spChg>
        <pc:spChg chg="add mod ord">
          <ac:chgData name="N41  未來親子整合企劃部  吳晏霖" userId="de0a6f60-63e5-43d0-bacc-4aa20fd5657f" providerId="ADAL" clId="{0883822D-C709-4827-B9E4-D37C3E0A0BA1}" dt="2025-01-22T12:36:58.236" v="2663" actId="166"/>
          <ac:spMkLst>
            <pc:docMk/>
            <pc:sldMk cId="1801232228" sldId="271"/>
            <ac:spMk id="7" creationId="{E7EEA0C6-F8F9-0840-0CF4-C464B3FF6009}"/>
          </ac:spMkLst>
        </pc:spChg>
        <pc:spChg chg="ord">
          <ac:chgData name="N41  未來親子整合企劃部  吳晏霖" userId="de0a6f60-63e5-43d0-bacc-4aa20fd5657f" providerId="ADAL" clId="{0883822D-C709-4827-B9E4-D37C3E0A0BA1}" dt="2025-01-22T12:36:58.236" v="2663" actId="166"/>
          <ac:spMkLst>
            <pc:docMk/>
            <pc:sldMk cId="1801232228" sldId="271"/>
            <ac:spMk id="8" creationId="{D47915EB-5B70-ADD6-78AC-A8ABBD02FFBD}"/>
          </ac:spMkLst>
        </pc:spChg>
        <pc:spChg chg="add mod">
          <ac:chgData name="N41  未來親子整合企劃部  吳晏霖" userId="de0a6f60-63e5-43d0-bacc-4aa20fd5657f" providerId="ADAL" clId="{0883822D-C709-4827-B9E4-D37C3E0A0BA1}" dt="2025-01-22T12:42:36.427" v="2749"/>
          <ac:spMkLst>
            <pc:docMk/>
            <pc:sldMk cId="1801232228" sldId="271"/>
            <ac:spMk id="9" creationId="{86ECAA95-5280-79F9-F3AB-53C256E98F8D}"/>
          </ac:spMkLst>
        </pc:spChg>
        <pc:spChg chg="del mod ord">
          <ac:chgData name="N41  未來親子整合企劃部  吳晏霖" userId="de0a6f60-63e5-43d0-bacc-4aa20fd5657f" providerId="ADAL" clId="{0883822D-C709-4827-B9E4-D37C3E0A0BA1}" dt="2025-01-22T12:42:38.293" v="2750" actId="478"/>
          <ac:spMkLst>
            <pc:docMk/>
            <pc:sldMk cId="1801232228" sldId="271"/>
            <ac:spMk id="12" creationId="{53339975-20C2-A138-A65A-C5AAF4ECF155}"/>
          </ac:spMkLst>
        </pc:spChg>
        <pc:spChg chg="mod ord">
          <ac:chgData name="N41  未來親子整合企劃部  吳晏霖" userId="de0a6f60-63e5-43d0-bacc-4aa20fd5657f" providerId="ADAL" clId="{0883822D-C709-4827-B9E4-D37C3E0A0BA1}" dt="2025-01-22T12:36:58.236" v="2663" actId="166"/>
          <ac:spMkLst>
            <pc:docMk/>
            <pc:sldMk cId="1801232228" sldId="271"/>
            <ac:spMk id="13" creationId="{DC04AF25-DF7A-566F-768D-D6F5B8272545}"/>
          </ac:spMkLst>
        </pc:spChg>
        <pc:spChg chg="mod">
          <ac:chgData name="N41  未來親子整合企劃部  吳晏霖" userId="de0a6f60-63e5-43d0-bacc-4aa20fd5657f" providerId="ADAL" clId="{0883822D-C709-4827-B9E4-D37C3E0A0BA1}" dt="2025-01-22T10:53:51.500" v="2003"/>
          <ac:spMkLst>
            <pc:docMk/>
            <pc:sldMk cId="1801232228" sldId="271"/>
            <ac:spMk id="23" creationId="{E2492EE3-DC7C-43DE-3535-6030645C2848}"/>
          </ac:spMkLst>
        </pc:spChg>
        <pc:spChg chg="mod">
          <ac:chgData name="N41  未來親子整合企劃部  吳晏霖" userId="de0a6f60-63e5-43d0-bacc-4aa20fd5657f" providerId="ADAL" clId="{0883822D-C709-4827-B9E4-D37C3E0A0BA1}" dt="2025-01-22T10:54:04.698" v="2006"/>
          <ac:spMkLst>
            <pc:docMk/>
            <pc:sldMk cId="1801232228" sldId="271"/>
            <ac:spMk id="29" creationId="{6CE785FB-8659-21B8-1B40-6B2B1E1B245C}"/>
          </ac:spMkLst>
        </pc:spChg>
        <pc:picChg chg="add del mod">
          <ac:chgData name="N41  未來親子整合企劃部  吳晏霖" userId="de0a6f60-63e5-43d0-bacc-4aa20fd5657f" providerId="ADAL" clId="{0883822D-C709-4827-B9E4-D37C3E0A0BA1}" dt="2025-01-22T10:52:51.147" v="1983"/>
          <ac:picMkLst>
            <pc:docMk/>
            <pc:sldMk cId="1801232228" sldId="271"/>
            <ac:picMk id="4" creationId="{D08A99CE-2284-AB79-3E56-12EC0628A29F}"/>
          </ac:picMkLst>
        </pc:picChg>
        <pc:picChg chg="mod ord modCrop">
          <ac:chgData name="N41  未來親子整合企劃部  吳晏霖" userId="de0a6f60-63e5-43d0-bacc-4aa20fd5657f" providerId="ADAL" clId="{0883822D-C709-4827-B9E4-D37C3E0A0BA1}" dt="2025-01-22T12:37:11.239" v="2665" actId="1038"/>
          <ac:picMkLst>
            <pc:docMk/>
            <pc:sldMk cId="1801232228" sldId="271"/>
            <ac:picMk id="6" creationId="{7ECD8506-2C00-C2AD-DD45-55B03B906B51}"/>
          </ac:picMkLst>
        </pc:picChg>
        <pc:picChg chg="del">
          <ac:chgData name="N41  未來親子整合企劃部  吳晏霖" userId="de0a6f60-63e5-43d0-bacc-4aa20fd5657f" providerId="ADAL" clId="{0883822D-C709-4827-B9E4-D37C3E0A0BA1}" dt="2025-01-22T10:58:17.209" v="2044" actId="478"/>
          <ac:picMkLst>
            <pc:docMk/>
            <pc:sldMk cId="1801232228" sldId="271"/>
            <ac:picMk id="36" creationId="{34B607CD-CFB9-3EAF-DF21-8E8A7FE91A98}"/>
          </ac:picMkLst>
        </pc:picChg>
        <pc:picChg chg="del">
          <ac:chgData name="N41  未來親子整合企劃部  吳晏霖" userId="de0a6f60-63e5-43d0-bacc-4aa20fd5657f" providerId="ADAL" clId="{0883822D-C709-4827-B9E4-D37C3E0A0BA1}" dt="2025-01-22T10:52:58.670" v="1986" actId="478"/>
          <ac:picMkLst>
            <pc:docMk/>
            <pc:sldMk cId="1801232228" sldId="271"/>
            <ac:picMk id="46" creationId="{2AD65CD7-9915-C330-60C7-8F1627D8EC1C}"/>
          </ac:picMkLst>
        </pc:picChg>
        <pc:picChg chg="del">
          <ac:chgData name="N41  未來親子整合企劃部  吳晏霖" userId="de0a6f60-63e5-43d0-bacc-4aa20fd5657f" providerId="ADAL" clId="{0883822D-C709-4827-B9E4-D37C3E0A0BA1}" dt="2025-01-22T12:36:51.911" v="2662" actId="478"/>
          <ac:picMkLst>
            <pc:docMk/>
            <pc:sldMk cId="1801232228" sldId="271"/>
            <ac:picMk id="47" creationId="{4EEB3294-2A7A-5BC2-CBBF-58483A8250ED}"/>
          </ac:picMkLst>
        </pc:picChg>
        <pc:cxnChg chg="ord">
          <ac:chgData name="N41  未來親子整合企劃部  吳晏霖" userId="de0a6f60-63e5-43d0-bacc-4aa20fd5657f" providerId="ADAL" clId="{0883822D-C709-4827-B9E4-D37C3E0A0BA1}" dt="2025-01-22T12:36:58.236" v="2663" actId="166"/>
          <ac:cxnSpMkLst>
            <pc:docMk/>
            <pc:sldMk cId="1801232228" sldId="271"/>
            <ac:cxnSpMk id="19" creationId="{7AC2EA7E-D801-52C8-D1FA-7F2378B2C936}"/>
          </ac:cxnSpMkLst>
        </pc:cxnChg>
        <pc:cxnChg chg="mod">
          <ac:chgData name="N41  未來親子整合企劃部  吳晏霖" userId="de0a6f60-63e5-43d0-bacc-4aa20fd5657f" providerId="ADAL" clId="{0883822D-C709-4827-B9E4-D37C3E0A0BA1}" dt="2025-01-22T11:24:40.184" v="2616" actId="1038"/>
          <ac:cxnSpMkLst>
            <pc:docMk/>
            <pc:sldMk cId="1801232228" sldId="271"/>
            <ac:cxnSpMk id="30" creationId="{C368630B-3C18-E453-6F71-EDD64F35C2FC}"/>
          </ac:cxnSpMkLst>
        </pc:cxnChg>
      </pc:sldChg>
      <pc:sldChg chg="addSp delSp modSp add mod">
        <pc:chgData name="N41  未來親子整合企劃部  吳晏霖" userId="de0a6f60-63e5-43d0-bacc-4aa20fd5657f" providerId="ADAL" clId="{0883822D-C709-4827-B9E4-D37C3E0A0BA1}" dt="2025-01-22T12:42:59.099" v="2765"/>
        <pc:sldMkLst>
          <pc:docMk/>
          <pc:sldMk cId="1330088015" sldId="272"/>
        </pc:sldMkLst>
        <pc:spChg chg="add del mod">
          <ac:chgData name="N41  未來親子整合企劃部  吳晏霖" userId="de0a6f60-63e5-43d0-bacc-4aa20fd5657f" providerId="ADAL" clId="{0883822D-C709-4827-B9E4-D37C3E0A0BA1}" dt="2025-01-22T10:56:40.179" v="2017"/>
          <ac:spMkLst>
            <pc:docMk/>
            <pc:sldMk cId="1330088015" sldId="272"/>
            <ac:spMk id="5" creationId="{1B604239-BAE4-5B2F-485D-C0FE289A40BC}"/>
          </ac:spMkLst>
        </pc:spChg>
        <pc:spChg chg="ord">
          <ac:chgData name="N41  未來親子整合企劃部  吳晏霖" userId="de0a6f60-63e5-43d0-bacc-4aa20fd5657f" providerId="ADAL" clId="{0883822D-C709-4827-B9E4-D37C3E0A0BA1}" dt="2025-01-22T12:37:41.678" v="2669" actId="166"/>
          <ac:spMkLst>
            <pc:docMk/>
            <pc:sldMk cId="1330088015" sldId="272"/>
            <ac:spMk id="8" creationId="{B1C380D2-0FA6-C525-61D3-EECD61784499}"/>
          </ac:spMkLst>
        </pc:spChg>
        <pc:spChg chg="add mod ord">
          <ac:chgData name="N41  未來親子整合企劃部  吳晏霖" userId="de0a6f60-63e5-43d0-bacc-4aa20fd5657f" providerId="ADAL" clId="{0883822D-C709-4827-B9E4-D37C3E0A0BA1}" dt="2025-01-22T12:37:50.258" v="2671" actId="14100"/>
          <ac:spMkLst>
            <pc:docMk/>
            <pc:sldMk cId="1330088015" sldId="272"/>
            <ac:spMk id="9" creationId="{B6577EDE-6122-E3F2-9C81-75885EB6A7B5}"/>
          </ac:spMkLst>
        </pc:spChg>
        <pc:spChg chg="add mod">
          <ac:chgData name="N41  未來親子整合企劃部  吳晏霖" userId="de0a6f60-63e5-43d0-bacc-4aa20fd5657f" providerId="ADAL" clId="{0883822D-C709-4827-B9E4-D37C3E0A0BA1}" dt="2025-01-22T12:42:42.882" v="2754"/>
          <ac:spMkLst>
            <pc:docMk/>
            <pc:sldMk cId="1330088015" sldId="272"/>
            <ac:spMk id="10" creationId="{573FFCE3-8B09-D010-450A-0F17F84AA862}"/>
          </ac:spMkLst>
        </pc:spChg>
        <pc:spChg chg="add del mod">
          <ac:chgData name="N41  未來親子整合企劃部  吳晏霖" userId="de0a6f60-63e5-43d0-bacc-4aa20fd5657f" providerId="ADAL" clId="{0883822D-C709-4827-B9E4-D37C3E0A0BA1}" dt="2025-01-22T12:42:48.064" v="2758" actId="478"/>
          <ac:spMkLst>
            <pc:docMk/>
            <pc:sldMk cId="1330088015" sldId="272"/>
            <ac:spMk id="11" creationId="{0C16DC54-8AEC-FC3C-1DEA-8E0393DF2EBC}"/>
          </ac:spMkLst>
        </pc:spChg>
        <pc:spChg chg="add del mod ord">
          <ac:chgData name="N41  未來親子整合企劃部  吳晏霖" userId="de0a6f60-63e5-43d0-bacc-4aa20fd5657f" providerId="ADAL" clId="{0883822D-C709-4827-B9E4-D37C3E0A0BA1}" dt="2025-01-22T12:42:59.099" v="2765"/>
          <ac:spMkLst>
            <pc:docMk/>
            <pc:sldMk cId="1330088015" sldId="272"/>
            <ac:spMk id="12" creationId="{573FFCE3-8B09-D010-450A-0F17F84AA862}"/>
          </ac:spMkLst>
        </pc:spChg>
        <pc:spChg chg="mod ord">
          <ac:chgData name="N41  未來親子整合企劃部  吳晏霖" userId="de0a6f60-63e5-43d0-bacc-4aa20fd5657f" providerId="ADAL" clId="{0883822D-C709-4827-B9E4-D37C3E0A0BA1}" dt="2025-01-22T12:37:41.678" v="2669" actId="166"/>
          <ac:spMkLst>
            <pc:docMk/>
            <pc:sldMk cId="1330088015" sldId="272"/>
            <ac:spMk id="13" creationId="{B06A264A-4132-B246-EB17-70F1C8D95469}"/>
          </ac:spMkLst>
        </pc:spChg>
        <pc:spChg chg="add mod">
          <ac:chgData name="N41  未來親子整合企劃部  吳晏霖" userId="de0a6f60-63e5-43d0-bacc-4aa20fd5657f" providerId="ADAL" clId="{0883822D-C709-4827-B9E4-D37C3E0A0BA1}" dt="2025-01-22T12:42:57.077" v="2763"/>
          <ac:spMkLst>
            <pc:docMk/>
            <pc:sldMk cId="1330088015" sldId="272"/>
            <ac:spMk id="14" creationId="{3040D8B1-0EEB-5406-ED88-2786BC04F306}"/>
          </ac:spMkLst>
        </pc:spChg>
        <pc:spChg chg="mod">
          <ac:chgData name="N41  未來親子整合企劃部  吳晏霖" userId="de0a6f60-63e5-43d0-bacc-4aa20fd5657f" providerId="ADAL" clId="{0883822D-C709-4827-B9E4-D37C3E0A0BA1}" dt="2025-01-22T10:57:42.783" v="2040"/>
          <ac:spMkLst>
            <pc:docMk/>
            <pc:sldMk cId="1330088015" sldId="272"/>
            <ac:spMk id="23" creationId="{BDF93020-680F-5B90-F31C-359D5F9C6434}"/>
          </ac:spMkLst>
        </pc:spChg>
        <pc:spChg chg="mod">
          <ac:chgData name="N41  未來親子整合企劃部  吳晏霖" userId="de0a6f60-63e5-43d0-bacc-4aa20fd5657f" providerId="ADAL" clId="{0883822D-C709-4827-B9E4-D37C3E0A0BA1}" dt="2025-01-22T10:57:52.237" v="2043"/>
          <ac:spMkLst>
            <pc:docMk/>
            <pc:sldMk cId="1330088015" sldId="272"/>
            <ac:spMk id="29" creationId="{2B463A45-B096-5E30-0CC3-1F24C78E26C4}"/>
          </ac:spMkLst>
        </pc:spChg>
        <pc:picChg chg="add del mod">
          <ac:chgData name="N41  未來親子整合企劃部  吳晏霖" userId="de0a6f60-63e5-43d0-bacc-4aa20fd5657f" providerId="ADAL" clId="{0883822D-C709-4827-B9E4-D37C3E0A0BA1}" dt="2025-01-22T10:56:40.179" v="2017"/>
          <ac:picMkLst>
            <pc:docMk/>
            <pc:sldMk cId="1330088015" sldId="272"/>
            <ac:picMk id="4" creationId="{03924E1A-FF42-5D91-84E2-10AF6C874EB4}"/>
          </ac:picMkLst>
        </pc:picChg>
        <pc:picChg chg="del">
          <ac:chgData name="N41  未來親子整合企劃部  吳晏霖" userId="de0a6f60-63e5-43d0-bacc-4aa20fd5657f" providerId="ADAL" clId="{0883822D-C709-4827-B9E4-D37C3E0A0BA1}" dt="2025-01-22T10:56:43.978" v="2019" actId="478"/>
          <ac:picMkLst>
            <pc:docMk/>
            <pc:sldMk cId="1330088015" sldId="272"/>
            <ac:picMk id="6" creationId="{07388BE7-4A8F-3ACD-8BE5-0E96A5D57EFD}"/>
          </ac:picMkLst>
        </pc:picChg>
        <pc:picChg chg="mod ord">
          <ac:chgData name="N41  未來親子整合企劃部  吳晏霖" userId="de0a6f60-63e5-43d0-bacc-4aa20fd5657f" providerId="ADAL" clId="{0883822D-C709-4827-B9E4-D37C3E0A0BA1}" dt="2025-01-22T12:37:41.678" v="2669" actId="166"/>
          <ac:picMkLst>
            <pc:docMk/>
            <pc:sldMk cId="1330088015" sldId="272"/>
            <ac:picMk id="7" creationId="{DFB938F9-9BAE-E4EE-4668-22C883A36183}"/>
          </ac:picMkLst>
        </pc:picChg>
        <pc:picChg chg="del">
          <ac:chgData name="N41  未來親子整合企劃部  吳晏霖" userId="de0a6f60-63e5-43d0-bacc-4aa20fd5657f" providerId="ADAL" clId="{0883822D-C709-4827-B9E4-D37C3E0A0BA1}" dt="2025-01-22T12:37:33.762" v="2666" actId="478"/>
          <ac:picMkLst>
            <pc:docMk/>
            <pc:sldMk cId="1330088015" sldId="272"/>
            <ac:picMk id="47" creationId="{46681226-95F8-0AAB-B77C-F87FD5515427}"/>
          </ac:picMkLst>
        </pc:picChg>
        <pc:cxnChg chg="ord">
          <ac:chgData name="N41  未來親子整合企劃部  吳晏霖" userId="de0a6f60-63e5-43d0-bacc-4aa20fd5657f" providerId="ADAL" clId="{0883822D-C709-4827-B9E4-D37C3E0A0BA1}" dt="2025-01-22T12:37:41.678" v="2669" actId="166"/>
          <ac:cxnSpMkLst>
            <pc:docMk/>
            <pc:sldMk cId="1330088015" sldId="272"/>
            <ac:cxnSpMk id="19" creationId="{BC731F01-F19D-C43C-323B-7E52E40E4DC1}"/>
          </ac:cxnSpMkLst>
        </pc:cxnChg>
        <pc:cxnChg chg="mod">
          <ac:chgData name="N41  未來親子整合企劃部  吳晏霖" userId="de0a6f60-63e5-43d0-bacc-4aa20fd5657f" providerId="ADAL" clId="{0883822D-C709-4827-B9E4-D37C3E0A0BA1}" dt="2025-01-22T11:24:34.601" v="2613" actId="1038"/>
          <ac:cxnSpMkLst>
            <pc:docMk/>
            <pc:sldMk cId="1330088015" sldId="272"/>
            <ac:cxnSpMk id="30" creationId="{46A517BA-1E9A-845B-5544-23CC6643EA5D}"/>
          </ac:cxnSpMkLst>
        </pc:cxnChg>
      </pc:sldChg>
      <pc:sldChg chg="addSp delSp modSp add mod">
        <pc:chgData name="N41  未來親子整合企劃部  吳晏霖" userId="de0a6f60-63e5-43d0-bacc-4aa20fd5657f" providerId="ADAL" clId="{0883822D-C709-4827-B9E4-D37C3E0A0BA1}" dt="2025-01-22T12:43:08.278" v="2773"/>
        <pc:sldMkLst>
          <pc:docMk/>
          <pc:sldMk cId="3140242692" sldId="273"/>
        </pc:sldMkLst>
        <pc:spChg chg="add del mod">
          <ac:chgData name="N41  未來親子整合企劃部  吳晏霖" userId="de0a6f60-63e5-43d0-bacc-4aa20fd5657f" providerId="ADAL" clId="{0883822D-C709-4827-B9E4-D37C3E0A0BA1}" dt="2025-01-22T10:58:54.073" v="2056"/>
          <ac:spMkLst>
            <pc:docMk/>
            <pc:sldMk cId="3140242692" sldId="273"/>
            <ac:spMk id="5" creationId="{7491096C-6F53-69B5-C521-F3C41E2C73BD}"/>
          </ac:spMkLst>
        </pc:spChg>
        <pc:spChg chg="ord">
          <ac:chgData name="N41  未來親子整合企劃部  吳晏霖" userId="de0a6f60-63e5-43d0-bacc-4aa20fd5657f" providerId="ADAL" clId="{0883822D-C709-4827-B9E4-D37C3E0A0BA1}" dt="2025-01-22T12:38:20.353" v="2674" actId="166"/>
          <ac:spMkLst>
            <pc:docMk/>
            <pc:sldMk cId="3140242692" sldId="273"/>
            <ac:spMk id="8" creationId="{3E0D2B4F-3752-6353-7AB8-5235A0D70EBB}"/>
          </ac:spMkLst>
        </pc:spChg>
        <pc:spChg chg="add mod ord">
          <ac:chgData name="N41  未來親子整合企劃部  吳晏霖" userId="de0a6f60-63e5-43d0-bacc-4aa20fd5657f" providerId="ADAL" clId="{0883822D-C709-4827-B9E4-D37C3E0A0BA1}" dt="2025-01-22T12:38:20.353" v="2674" actId="166"/>
          <ac:spMkLst>
            <pc:docMk/>
            <pc:sldMk cId="3140242692" sldId="273"/>
            <ac:spMk id="9" creationId="{11A506CE-DAD6-8428-D495-E3802EE8CB35}"/>
          </ac:spMkLst>
        </pc:spChg>
        <pc:spChg chg="add mod">
          <ac:chgData name="N41  未來親子整合企劃部  吳晏霖" userId="de0a6f60-63e5-43d0-bacc-4aa20fd5657f" providerId="ADAL" clId="{0883822D-C709-4827-B9E4-D37C3E0A0BA1}" dt="2025-01-22T12:43:07.740" v="2771"/>
          <ac:spMkLst>
            <pc:docMk/>
            <pc:sldMk cId="3140242692" sldId="273"/>
            <ac:spMk id="10" creationId="{E1FA0559-FAF7-EA99-A6DB-8300097E8EB4}"/>
          </ac:spMkLst>
        </pc:spChg>
        <pc:spChg chg="del mod ord">
          <ac:chgData name="N41  未來親子整合企劃部  吳晏霖" userId="de0a6f60-63e5-43d0-bacc-4aa20fd5657f" providerId="ADAL" clId="{0883822D-C709-4827-B9E4-D37C3E0A0BA1}" dt="2025-01-22T12:43:08.278" v="2773"/>
          <ac:spMkLst>
            <pc:docMk/>
            <pc:sldMk cId="3140242692" sldId="273"/>
            <ac:spMk id="12" creationId="{2DA00777-BF3E-7C6D-AA9E-39BC2BA5C5D8}"/>
          </ac:spMkLst>
        </pc:spChg>
        <pc:spChg chg="mod ord">
          <ac:chgData name="N41  未來親子整合企劃部  吳晏霖" userId="de0a6f60-63e5-43d0-bacc-4aa20fd5657f" providerId="ADAL" clId="{0883822D-C709-4827-B9E4-D37C3E0A0BA1}" dt="2025-01-22T12:38:20.353" v="2674" actId="166"/>
          <ac:spMkLst>
            <pc:docMk/>
            <pc:sldMk cId="3140242692" sldId="273"/>
            <ac:spMk id="13" creationId="{94FEFA0F-C573-B353-C6A7-468C5C313944}"/>
          </ac:spMkLst>
        </pc:spChg>
        <pc:spChg chg="mod">
          <ac:chgData name="N41  未來親子整合企劃部  吳晏霖" userId="de0a6f60-63e5-43d0-bacc-4aa20fd5657f" providerId="ADAL" clId="{0883822D-C709-4827-B9E4-D37C3E0A0BA1}" dt="2025-01-22T11:00:31.125" v="2084"/>
          <ac:spMkLst>
            <pc:docMk/>
            <pc:sldMk cId="3140242692" sldId="273"/>
            <ac:spMk id="23" creationId="{939241EE-2639-F9BA-11BC-6CA86B45E084}"/>
          </ac:spMkLst>
        </pc:spChg>
        <pc:spChg chg="mod">
          <ac:chgData name="N41  未來親子整合企劃部  吳晏霖" userId="de0a6f60-63e5-43d0-bacc-4aa20fd5657f" providerId="ADAL" clId="{0883822D-C709-4827-B9E4-D37C3E0A0BA1}" dt="2025-01-22T11:00:21.478" v="2081" actId="6549"/>
          <ac:spMkLst>
            <pc:docMk/>
            <pc:sldMk cId="3140242692" sldId="273"/>
            <ac:spMk id="29" creationId="{62AAA03F-D647-A34A-2A82-778B910E9D75}"/>
          </ac:spMkLst>
        </pc:spChg>
        <pc:spChg chg="mod">
          <ac:chgData name="N41  未來親子整合企劃部  吳晏霖" userId="de0a6f60-63e5-43d0-bacc-4aa20fd5657f" providerId="ADAL" clId="{0883822D-C709-4827-B9E4-D37C3E0A0BA1}" dt="2025-01-22T10:58:38.155" v="2049" actId="1076"/>
          <ac:spMkLst>
            <pc:docMk/>
            <pc:sldMk cId="3140242692" sldId="273"/>
            <ac:spMk id="41" creationId="{67431708-8BDA-D211-1E8D-C2CAD431AB6E}"/>
          </ac:spMkLst>
        </pc:spChg>
        <pc:picChg chg="add del mod">
          <ac:chgData name="N41  未來親子整合企劃部  吳晏霖" userId="de0a6f60-63e5-43d0-bacc-4aa20fd5657f" providerId="ADAL" clId="{0883822D-C709-4827-B9E4-D37C3E0A0BA1}" dt="2025-01-22T10:58:54.073" v="2056"/>
          <ac:picMkLst>
            <pc:docMk/>
            <pc:sldMk cId="3140242692" sldId="273"/>
            <ac:picMk id="4" creationId="{3E6585EA-474A-0B13-7A13-A82DFF166D81}"/>
          </ac:picMkLst>
        </pc:picChg>
        <pc:picChg chg="mod ord">
          <ac:chgData name="N41  未來親子整合企劃部  吳晏霖" userId="de0a6f60-63e5-43d0-bacc-4aa20fd5657f" providerId="ADAL" clId="{0883822D-C709-4827-B9E4-D37C3E0A0BA1}" dt="2025-01-22T12:38:37.641" v="2678" actId="14100"/>
          <ac:picMkLst>
            <pc:docMk/>
            <pc:sldMk cId="3140242692" sldId="273"/>
            <ac:picMk id="6" creationId="{9DD12E1C-9E00-54A3-8BF4-49BFD4060C8C}"/>
          </ac:picMkLst>
        </pc:picChg>
        <pc:picChg chg="del">
          <ac:chgData name="N41  未來親子整合企劃部  吳晏霖" userId="de0a6f60-63e5-43d0-bacc-4aa20fd5657f" providerId="ADAL" clId="{0883822D-C709-4827-B9E4-D37C3E0A0BA1}" dt="2025-01-22T10:59:01.607" v="2059" actId="478"/>
          <ac:picMkLst>
            <pc:docMk/>
            <pc:sldMk cId="3140242692" sldId="273"/>
            <ac:picMk id="7" creationId="{F6714064-F9BE-D0D0-9B16-596723377C63}"/>
          </ac:picMkLst>
        </pc:picChg>
        <pc:picChg chg="del ord">
          <ac:chgData name="N41  未來親子整合企劃部  吳晏霖" userId="de0a6f60-63e5-43d0-bacc-4aa20fd5657f" providerId="ADAL" clId="{0883822D-C709-4827-B9E4-D37C3E0A0BA1}" dt="2025-01-22T12:38:23.038" v="2675" actId="478"/>
          <ac:picMkLst>
            <pc:docMk/>
            <pc:sldMk cId="3140242692" sldId="273"/>
            <ac:picMk id="47" creationId="{18833E03-F932-A81D-0E15-0B8D4245379F}"/>
          </ac:picMkLst>
        </pc:picChg>
        <pc:cxnChg chg="ord">
          <ac:chgData name="N41  未來親子整合企劃部  吳晏霖" userId="de0a6f60-63e5-43d0-bacc-4aa20fd5657f" providerId="ADAL" clId="{0883822D-C709-4827-B9E4-D37C3E0A0BA1}" dt="2025-01-22T12:38:20.353" v="2674" actId="166"/>
          <ac:cxnSpMkLst>
            <pc:docMk/>
            <pc:sldMk cId="3140242692" sldId="273"/>
            <ac:cxnSpMk id="19" creationId="{CF0B64C6-B582-C2F5-1A6C-DC767966BA36}"/>
          </ac:cxnSpMkLst>
        </pc:cxnChg>
        <pc:cxnChg chg="mod">
          <ac:chgData name="N41  未來親子整合企劃部  吳晏霖" userId="de0a6f60-63e5-43d0-bacc-4aa20fd5657f" providerId="ADAL" clId="{0883822D-C709-4827-B9E4-D37C3E0A0BA1}" dt="2025-01-22T11:24:30.098" v="2610" actId="1038"/>
          <ac:cxnSpMkLst>
            <pc:docMk/>
            <pc:sldMk cId="3140242692" sldId="273"/>
            <ac:cxnSpMk id="30" creationId="{F6DFE390-6B53-3BC0-AAFD-C41F3B736E1F}"/>
          </ac:cxnSpMkLst>
        </pc:cxnChg>
      </pc:sldChg>
      <pc:sldChg chg="addSp delSp modSp add mod">
        <pc:chgData name="N41  未來親子整合企劃部  吳晏霖" userId="de0a6f60-63e5-43d0-bacc-4aa20fd5657f" providerId="ADAL" clId="{0883822D-C709-4827-B9E4-D37C3E0A0BA1}" dt="2025-01-22T12:43:24.760" v="2781" actId="478"/>
        <pc:sldMkLst>
          <pc:docMk/>
          <pc:sldMk cId="1115386731" sldId="274"/>
        </pc:sldMkLst>
        <pc:spChg chg="add del mod">
          <ac:chgData name="N41  未來親子整合企劃部  吳晏霖" userId="de0a6f60-63e5-43d0-bacc-4aa20fd5657f" providerId="ADAL" clId="{0883822D-C709-4827-B9E4-D37C3E0A0BA1}" dt="2025-01-22T11:01:45.238" v="2093"/>
          <ac:spMkLst>
            <pc:docMk/>
            <pc:sldMk cId="1115386731" sldId="274"/>
            <ac:spMk id="5" creationId="{E186DC97-1B53-CAC5-CDB0-36F24F5DC48B}"/>
          </ac:spMkLst>
        </pc:spChg>
        <pc:spChg chg="ord">
          <ac:chgData name="N41  未來親子整合企劃部  吳晏霖" userId="de0a6f60-63e5-43d0-bacc-4aa20fd5657f" providerId="ADAL" clId="{0883822D-C709-4827-B9E4-D37C3E0A0BA1}" dt="2025-01-22T12:39:42.942" v="2682" actId="166"/>
          <ac:spMkLst>
            <pc:docMk/>
            <pc:sldMk cId="1115386731" sldId="274"/>
            <ac:spMk id="8" creationId="{91E240EE-4B02-04D5-8CFC-05851FC23034}"/>
          </ac:spMkLst>
        </pc:spChg>
        <pc:spChg chg="add mod ord">
          <ac:chgData name="N41  未來親子整合企劃部  吳晏霖" userId="de0a6f60-63e5-43d0-bacc-4aa20fd5657f" providerId="ADAL" clId="{0883822D-C709-4827-B9E4-D37C3E0A0BA1}" dt="2025-01-22T12:39:42.942" v="2682" actId="166"/>
          <ac:spMkLst>
            <pc:docMk/>
            <pc:sldMk cId="1115386731" sldId="274"/>
            <ac:spMk id="9" creationId="{19EDDAB5-E4BC-71BF-E1AF-599404100FB0}"/>
          </ac:spMkLst>
        </pc:spChg>
        <pc:spChg chg="add mod">
          <ac:chgData name="N41  未來親子整合企劃部  吳晏霖" userId="de0a6f60-63e5-43d0-bacc-4aa20fd5657f" providerId="ADAL" clId="{0883822D-C709-4827-B9E4-D37C3E0A0BA1}" dt="2025-01-22T12:43:23.267" v="2780" actId="1076"/>
          <ac:spMkLst>
            <pc:docMk/>
            <pc:sldMk cId="1115386731" sldId="274"/>
            <ac:spMk id="10" creationId="{3518E01E-1EB2-7B32-1453-B8AF5940BDF1}"/>
          </ac:spMkLst>
        </pc:spChg>
        <pc:spChg chg="del mod ord">
          <ac:chgData name="N41  未來親子整合企劃部  吳晏霖" userId="de0a6f60-63e5-43d0-bacc-4aa20fd5657f" providerId="ADAL" clId="{0883822D-C709-4827-B9E4-D37C3E0A0BA1}" dt="2025-01-22T12:43:24.760" v="2781" actId="478"/>
          <ac:spMkLst>
            <pc:docMk/>
            <pc:sldMk cId="1115386731" sldId="274"/>
            <ac:spMk id="12" creationId="{0916632A-F411-07DE-FF7F-7276CD49D7FC}"/>
          </ac:spMkLst>
        </pc:spChg>
        <pc:spChg chg="mod ord">
          <ac:chgData name="N41  未來親子整合企劃部  吳晏霖" userId="de0a6f60-63e5-43d0-bacc-4aa20fd5657f" providerId="ADAL" clId="{0883822D-C709-4827-B9E4-D37C3E0A0BA1}" dt="2025-01-22T12:39:42.942" v="2682" actId="166"/>
          <ac:spMkLst>
            <pc:docMk/>
            <pc:sldMk cId="1115386731" sldId="274"/>
            <ac:spMk id="13" creationId="{CC00CB6B-CBD9-8692-2951-9E7A2399F6F3}"/>
          </ac:spMkLst>
        </pc:spChg>
        <pc:spChg chg="mod">
          <ac:chgData name="N41  未來親子整合企劃部  吳晏霖" userId="de0a6f60-63e5-43d0-bacc-4aa20fd5657f" providerId="ADAL" clId="{0883822D-C709-4827-B9E4-D37C3E0A0BA1}" dt="2025-01-22T11:03:48.300" v="2146"/>
          <ac:spMkLst>
            <pc:docMk/>
            <pc:sldMk cId="1115386731" sldId="274"/>
            <ac:spMk id="23" creationId="{E4BCED78-DF4C-3553-1A87-8C1034B711EE}"/>
          </ac:spMkLst>
        </pc:spChg>
        <pc:spChg chg="mod">
          <ac:chgData name="N41  未來親子整合企劃部  吳晏霖" userId="de0a6f60-63e5-43d0-bacc-4aa20fd5657f" providerId="ADAL" clId="{0883822D-C709-4827-B9E4-D37C3E0A0BA1}" dt="2025-01-22T11:08:17.099" v="2307" actId="20577"/>
          <ac:spMkLst>
            <pc:docMk/>
            <pc:sldMk cId="1115386731" sldId="274"/>
            <ac:spMk id="29" creationId="{C59AFF4D-F62F-7367-0F16-F84CEB4430B9}"/>
          </ac:spMkLst>
        </pc:spChg>
        <pc:spChg chg="mod">
          <ac:chgData name="N41  未來親子整合企劃部  吳晏霖" userId="de0a6f60-63e5-43d0-bacc-4aa20fd5657f" providerId="ADAL" clId="{0883822D-C709-4827-B9E4-D37C3E0A0BA1}" dt="2025-01-22T11:01:34.219" v="2088" actId="962"/>
          <ac:spMkLst>
            <pc:docMk/>
            <pc:sldMk cId="1115386731" sldId="274"/>
            <ac:spMk id="41" creationId="{DB673884-3AD2-8E37-7988-2CF6C97D00CA}"/>
          </ac:spMkLst>
        </pc:spChg>
        <pc:picChg chg="add del mod">
          <ac:chgData name="N41  未來親子整合企劃部  吳晏霖" userId="de0a6f60-63e5-43d0-bacc-4aa20fd5657f" providerId="ADAL" clId="{0883822D-C709-4827-B9E4-D37C3E0A0BA1}" dt="2025-01-22T11:01:45.238" v="2093"/>
          <ac:picMkLst>
            <pc:docMk/>
            <pc:sldMk cId="1115386731" sldId="274"/>
            <ac:picMk id="4" creationId="{3EEA22C6-2501-C14A-ACCC-2231C9E5178C}"/>
          </ac:picMkLst>
        </pc:picChg>
        <pc:picChg chg="del">
          <ac:chgData name="N41  未來親子整合企劃部  吳晏霖" userId="de0a6f60-63e5-43d0-bacc-4aa20fd5657f" providerId="ADAL" clId="{0883822D-C709-4827-B9E4-D37C3E0A0BA1}" dt="2025-01-22T11:01:50.527" v="2096" actId="478"/>
          <ac:picMkLst>
            <pc:docMk/>
            <pc:sldMk cId="1115386731" sldId="274"/>
            <ac:picMk id="6" creationId="{538A0124-0A3C-CCB7-567A-874E83FAFC17}"/>
          </ac:picMkLst>
        </pc:picChg>
        <pc:picChg chg="mod ord">
          <ac:chgData name="N41  未來親子整合企劃部  吳晏霖" userId="de0a6f60-63e5-43d0-bacc-4aa20fd5657f" providerId="ADAL" clId="{0883822D-C709-4827-B9E4-D37C3E0A0BA1}" dt="2025-01-22T12:39:42.942" v="2682" actId="166"/>
          <ac:picMkLst>
            <pc:docMk/>
            <pc:sldMk cId="1115386731" sldId="274"/>
            <ac:picMk id="7" creationId="{7E1A38B3-B7EE-D52A-40F0-E95728B4F99D}"/>
          </ac:picMkLst>
        </pc:picChg>
        <pc:picChg chg="del">
          <ac:chgData name="N41  未來親子整合企劃部  吳晏霖" userId="de0a6f60-63e5-43d0-bacc-4aa20fd5657f" providerId="ADAL" clId="{0883822D-C709-4827-B9E4-D37C3E0A0BA1}" dt="2025-01-22T12:39:33.616" v="2679" actId="478"/>
          <ac:picMkLst>
            <pc:docMk/>
            <pc:sldMk cId="1115386731" sldId="274"/>
            <ac:picMk id="47" creationId="{8C06EE9C-44EF-C857-0626-5AC64B73C2A9}"/>
          </ac:picMkLst>
        </pc:picChg>
        <pc:cxnChg chg="mod ord">
          <ac:chgData name="N41  未來親子整合企劃部  吳晏霖" userId="de0a6f60-63e5-43d0-bacc-4aa20fd5657f" providerId="ADAL" clId="{0883822D-C709-4827-B9E4-D37C3E0A0BA1}" dt="2025-01-22T12:39:42.942" v="2682" actId="166"/>
          <ac:cxnSpMkLst>
            <pc:docMk/>
            <pc:sldMk cId="1115386731" sldId="274"/>
            <ac:cxnSpMk id="19" creationId="{01E3C419-845F-1D47-A052-6FEDB02B39F5}"/>
          </ac:cxnSpMkLst>
        </pc:cxnChg>
        <pc:cxnChg chg="mod">
          <ac:chgData name="N41  未來親子整合企劃部  吳晏霖" userId="de0a6f60-63e5-43d0-bacc-4aa20fd5657f" providerId="ADAL" clId="{0883822D-C709-4827-B9E4-D37C3E0A0BA1}" dt="2025-01-22T11:24:25.151" v="2607" actId="1038"/>
          <ac:cxnSpMkLst>
            <pc:docMk/>
            <pc:sldMk cId="1115386731" sldId="274"/>
            <ac:cxnSpMk id="30" creationId="{C761B935-D29D-8E67-37F6-138C7BD644E5}"/>
          </ac:cxnSpMkLst>
        </pc:cxnChg>
      </pc:sldChg>
      <pc:sldChg chg="addSp delSp modSp add mod">
        <pc:chgData name="N41  未來親子整合企劃部  吳晏霖" userId="de0a6f60-63e5-43d0-bacc-4aa20fd5657f" providerId="ADAL" clId="{0883822D-C709-4827-B9E4-D37C3E0A0BA1}" dt="2025-01-22T12:43:42.517" v="2790"/>
        <pc:sldMkLst>
          <pc:docMk/>
          <pc:sldMk cId="641930476" sldId="275"/>
        </pc:sldMkLst>
        <pc:spChg chg="add del mod">
          <ac:chgData name="N41  未來親子整合企劃部  吳晏霖" userId="de0a6f60-63e5-43d0-bacc-4aa20fd5657f" providerId="ADAL" clId="{0883822D-C709-4827-B9E4-D37C3E0A0BA1}" dt="2025-01-22T11:06:05.367" v="2214"/>
          <ac:spMkLst>
            <pc:docMk/>
            <pc:sldMk cId="641930476" sldId="275"/>
            <ac:spMk id="5" creationId="{ADE9DADB-13B8-5C22-1D16-CA3656E2B780}"/>
          </ac:spMkLst>
        </pc:spChg>
        <pc:spChg chg="ord">
          <ac:chgData name="N41  未來親子整合企劃部  吳晏霖" userId="de0a6f60-63e5-43d0-bacc-4aa20fd5657f" providerId="ADAL" clId="{0883822D-C709-4827-B9E4-D37C3E0A0BA1}" dt="2025-01-22T12:40:05.409" v="2686" actId="166"/>
          <ac:spMkLst>
            <pc:docMk/>
            <pc:sldMk cId="641930476" sldId="275"/>
            <ac:spMk id="8" creationId="{698529E5-6FC6-D9E0-1542-1C2386E4DD03}"/>
          </ac:spMkLst>
        </pc:spChg>
        <pc:spChg chg="add mod ord">
          <ac:chgData name="N41  未來親子整合企劃部  吳晏霖" userId="de0a6f60-63e5-43d0-bacc-4aa20fd5657f" providerId="ADAL" clId="{0883822D-C709-4827-B9E4-D37C3E0A0BA1}" dt="2025-01-22T12:40:05.409" v="2686" actId="166"/>
          <ac:spMkLst>
            <pc:docMk/>
            <pc:sldMk cId="641930476" sldId="275"/>
            <ac:spMk id="9" creationId="{0863A066-4E8D-DA37-9688-F89417FEA37A}"/>
          </ac:spMkLst>
        </pc:spChg>
        <pc:spChg chg="add mod">
          <ac:chgData name="N41  未來親子整合企劃部  吳晏霖" userId="de0a6f60-63e5-43d0-bacc-4aa20fd5657f" providerId="ADAL" clId="{0883822D-C709-4827-B9E4-D37C3E0A0BA1}" dt="2025-01-22T12:43:31.326" v="2783"/>
          <ac:spMkLst>
            <pc:docMk/>
            <pc:sldMk cId="641930476" sldId="275"/>
            <ac:spMk id="10" creationId="{EE183304-3C59-45E3-D51C-16D097F77F44}"/>
          </ac:spMkLst>
        </pc:spChg>
        <pc:spChg chg="add mod">
          <ac:chgData name="N41  未來親子整合企劃部  吳晏霖" userId="de0a6f60-63e5-43d0-bacc-4aa20fd5657f" providerId="ADAL" clId="{0883822D-C709-4827-B9E4-D37C3E0A0BA1}" dt="2025-01-22T12:43:31.326" v="2783"/>
          <ac:spMkLst>
            <pc:docMk/>
            <pc:sldMk cId="641930476" sldId="275"/>
            <ac:spMk id="11" creationId="{8D7130F5-E6A4-7D6B-AA0B-41D169D0A5CA}"/>
          </ac:spMkLst>
        </pc:spChg>
        <pc:spChg chg="del mod ord">
          <ac:chgData name="N41  未來親子整合企劃部  吳晏霖" userId="de0a6f60-63e5-43d0-bacc-4aa20fd5657f" providerId="ADAL" clId="{0883822D-C709-4827-B9E4-D37C3E0A0BA1}" dt="2025-01-22T12:43:42.517" v="2790"/>
          <ac:spMkLst>
            <pc:docMk/>
            <pc:sldMk cId="641930476" sldId="275"/>
            <ac:spMk id="12" creationId="{C41353EB-9AF1-0D8C-013F-0216C716896E}"/>
          </ac:spMkLst>
        </pc:spChg>
        <pc:spChg chg="mod ord">
          <ac:chgData name="N41  未來親子整合企劃部  吳晏霖" userId="de0a6f60-63e5-43d0-bacc-4aa20fd5657f" providerId="ADAL" clId="{0883822D-C709-4827-B9E4-D37C3E0A0BA1}" dt="2025-01-22T12:40:05.409" v="2686" actId="166"/>
          <ac:spMkLst>
            <pc:docMk/>
            <pc:sldMk cId="641930476" sldId="275"/>
            <ac:spMk id="13" creationId="{07DCA230-BEA9-0C87-199B-1FA3745D4F51}"/>
          </ac:spMkLst>
        </pc:spChg>
        <pc:spChg chg="add mod">
          <ac:chgData name="N41  未來親子整合企劃部  吳晏霖" userId="de0a6f60-63e5-43d0-bacc-4aa20fd5657f" providerId="ADAL" clId="{0883822D-C709-4827-B9E4-D37C3E0A0BA1}" dt="2025-01-22T12:43:42.045" v="2788"/>
          <ac:spMkLst>
            <pc:docMk/>
            <pc:sldMk cId="641930476" sldId="275"/>
            <ac:spMk id="14" creationId="{B617DE44-8734-46CC-8A48-88710CE2CC20}"/>
          </ac:spMkLst>
        </pc:spChg>
        <pc:spChg chg="mod">
          <ac:chgData name="N41  未來親子整合企劃部  吳晏霖" userId="de0a6f60-63e5-43d0-bacc-4aa20fd5657f" providerId="ADAL" clId="{0883822D-C709-4827-B9E4-D37C3E0A0BA1}" dt="2025-01-22T11:09:30.148" v="2323" actId="14100"/>
          <ac:spMkLst>
            <pc:docMk/>
            <pc:sldMk cId="641930476" sldId="275"/>
            <ac:spMk id="23" creationId="{D5B87BFA-F5DE-1B45-C137-A3A6BED96FF3}"/>
          </ac:spMkLst>
        </pc:spChg>
        <pc:spChg chg="mod">
          <ac:chgData name="N41  未來親子整合企劃部  吳晏霖" userId="de0a6f60-63e5-43d0-bacc-4aa20fd5657f" providerId="ADAL" clId="{0883822D-C709-4827-B9E4-D37C3E0A0BA1}" dt="2025-01-22T11:08:03.090" v="2296" actId="1037"/>
          <ac:spMkLst>
            <pc:docMk/>
            <pc:sldMk cId="641930476" sldId="275"/>
            <ac:spMk id="29" creationId="{0E0F8757-651F-28A7-524A-236BF2BF6309}"/>
          </ac:spMkLst>
        </pc:spChg>
        <pc:spChg chg="mod">
          <ac:chgData name="N41  未來親子整合企劃部  吳晏霖" userId="de0a6f60-63e5-43d0-bacc-4aa20fd5657f" providerId="ADAL" clId="{0883822D-C709-4827-B9E4-D37C3E0A0BA1}" dt="2025-01-22T11:05:45.509" v="2168" actId="962"/>
          <ac:spMkLst>
            <pc:docMk/>
            <pc:sldMk cId="641930476" sldId="275"/>
            <ac:spMk id="41" creationId="{20F47152-61C7-E6AF-6F77-521E03C5D65E}"/>
          </ac:spMkLst>
        </pc:spChg>
        <pc:picChg chg="add del mod">
          <ac:chgData name="N41  未來親子整合企劃部  吳晏霖" userId="de0a6f60-63e5-43d0-bacc-4aa20fd5657f" providerId="ADAL" clId="{0883822D-C709-4827-B9E4-D37C3E0A0BA1}" dt="2025-01-22T11:06:05.367" v="2214"/>
          <ac:picMkLst>
            <pc:docMk/>
            <pc:sldMk cId="641930476" sldId="275"/>
            <ac:picMk id="4" creationId="{53AA11F6-0F5D-1296-69DB-8A1010ADCAD4}"/>
          </ac:picMkLst>
        </pc:picChg>
        <pc:picChg chg="mod ord">
          <ac:chgData name="N41  未來親子整合企劃部  吳晏霖" userId="de0a6f60-63e5-43d0-bacc-4aa20fd5657f" providerId="ADAL" clId="{0883822D-C709-4827-B9E4-D37C3E0A0BA1}" dt="2025-01-22T12:40:05.409" v="2686" actId="166"/>
          <ac:picMkLst>
            <pc:docMk/>
            <pc:sldMk cId="641930476" sldId="275"/>
            <ac:picMk id="6" creationId="{779F55EB-C807-EFC0-8464-0820E14E9DC3}"/>
          </ac:picMkLst>
        </pc:picChg>
        <pc:picChg chg="del">
          <ac:chgData name="N41  未來親子整合企劃部  吳晏霖" userId="de0a6f60-63e5-43d0-bacc-4aa20fd5657f" providerId="ADAL" clId="{0883822D-C709-4827-B9E4-D37C3E0A0BA1}" dt="2025-01-22T11:06:09.676" v="2217" actId="478"/>
          <ac:picMkLst>
            <pc:docMk/>
            <pc:sldMk cId="641930476" sldId="275"/>
            <ac:picMk id="7" creationId="{9BE42A05-FCDC-EA8D-B24D-D89E62E6852C}"/>
          </ac:picMkLst>
        </pc:picChg>
        <pc:picChg chg="del">
          <ac:chgData name="N41  未來親子整合企劃部  吳晏霖" userId="de0a6f60-63e5-43d0-bacc-4aa20fd5657f" providerId="ADAL" clId="{0883822D-C709-4827-B9E4-D37C3E0A0BA1}" dt="2025-01-22T12:39:58.411" v="2683" actId="478"/>
          <ac:picMkLst>
            <pc:docMk/>
            <pc:sldMk cId="641930476" sldId="275"/>
            <ac:picMk id="47" creationId="{86441F9E-827D-777A-CD4B-A59B427A7999}"/>
          </ac:picMkLst>
        </pc:picChg>
        <pc:cxnChg chg="ord">
          <ac:chgData name="N41  未來親子整合企劃部  吳晏霖" userId="de0a6f60-63e5-43d0-bacc-4aa20fd5657f" providerId="ADAL" clId="{0883822D-C709-4827-B9E4-D37C3E0A0BA1}" dt="2025-01-22T12:40:05.409" v="2686" actId="166"/>
          <ac:cxnSpMkLst>
            <pc:docMk/>
            <pc:sldMk cId="641930476" sldId="275"/>
            <ac:cxnSpMk id="19" creationId="{A7A577C5-8C43-BDF1-0866-7D50C994D8D5}"/>
          </ac:cxnSpMkLst>
        </pc:cxnChg>
        <pc:cxnChg chg="mod">
          <ac:chgData name="N41  未來親子整合企劃部  吳晏霖" userId="de0a6f60-63e5-43d0-bacc-4aa20fd5657f" providerId="ADAL" clId="{0883822D-C709-4827-B9E4-D37C3E0A0BA1}" dt="2025-01-22T11:24:21.016" v="2604" actId="1038"/>
          <ac:cxnSpMkLst>
            <pc:docMk/>
            <pc:sldMk cId="641930476" sldId="275"/>
            <ac:cxnSpMk id="30" creationId="{9592C601-33B4-1B40-DC1E-55EC20BC3D5F}"/>
          </ac:cxnSpMkLst>
        </pc:cxnChg>
      </pc:sldChg>
      <pc:sldChg chg="addSp delSp modSp add mod">
        <pc:chgData name="N41  未來親子整合企劃部  吳晏霖" userId="de0a6f60-63e5-43d0-bacc-4aa20fd5657f" providerId="ADAL" clId="{0883822D-C709-4827-B9E4-D37C3E0A0BA1}" dt="2025-01-22T12:43:59.354" v="2803" actId="1036"/>
        <pc:sldMkLst>
          <pc:docMk/>
          <pc:sldMk cId="1513169705" sldId="276"/>
        </pc:sldMkLst>
        <pc:spChg chg="add del mod">
          <ac:chgData name="N41  未來親子整合企劃部  吳晏霖" userId="de0a6f60-63e5-43d0-bacc-4aa20fd5657f" providerId="ADAL" clId="{0883822D-C709-4827-B9E4-D37C3E0A0BA1}" dt="2025-01-22T11:11:35.204" v="2333"/>
          <ac:spMkLst>
            <pc:docMk/>
            <pc:sldMk cId="1513169705" sldId="276"/>
            <ac:spMk id="5" creationId="{570C82A0-733A-A950-140E-DC194A8150FC}"/>
          </ac:spMkLst>
        </pc:spChg>
        <pc:spChg chg="ord">
          <ac:chgData name="N41  未來親子整合企劃部  吳晏霖" userId="de0a6f60-63e5-43d0-bacc-4aa20fd5657f" providerId="ADAL" clId="{0883822D-C709-4827-B9E4-D37C3E0A0BA1}" dt="2025-01-22T12:40:27.107" v="2690" actId="166"/>
          <ac:spMkLst>
            <pc:docMk/>
            <pc:sldMk cId="1513169705" sldId="276"/>
            <ac:spMk id="8" creationId="{DF3FBD73-EF0B-D2EA-E1CA-61449725EFF2}"/>
          </ac:spMkLst>
        </pc:spChg>
        <pc:spChg chg="add mod ord">
          <ac:chgData name="N41  未來親子整合企劃部  吳晏霖" userId="de0a6f60-63e5-43d0-bacc-4aa20fd5657f" providerId="ADAL" clId="{0883822D-C709-4827-B9E4-D37C3E0A0BA1}" dt="2025-01-22T12:40:27.107" v="2690" actId="166"/>
          <ac:spMkLst>
            <pc:docMk/>
            <pc:sldMk cId="1513169705" sldId="276"/>
            <ac:spMk id="9" creationId="{BC835EAC-BF96-12DA-F322-F06E90A0D82C}"/>
          </ac:spMkLst>
        </pc:spChg>
        <pc:spChg chg="add mod">
          <ac:chgData name="N41  未來親子整合企劃部  吳晏霖" userId="de0a6f60-63e5-43d0-bacc-4aa20fd5657f" providerId="ADAL" clId="{0883822D-C709-4827-B9E4-D37C3E0A0BA1}" dt="2025-01-22T12:43:59.354" v="2803" actId="1036"/>
          <ac:spMkLst>
            <pc:docMk/>
            <pc:sldMk cId="1513169705" sldId="276"/>
            <ac:spMk id="10" creationId="{15306496-7ADC-91A2-3734-8AD784AEA1BA}"/>
          </ac:spMkLst>
        </pc:spChg>
        <pc:spChg chg="del mod ord">
          <ac:chgData name="N41  未來親子整合企劃部  吳晏霖" userId="de0a6f60-63e5-43d0-bacc-4aa20fd5657f" providerId="ADAL" clId="{0883822D-C709-4827-B9E4-D37C3E0A0BA1}" dt="2025-01-22T12:43:53.512" v="2798"/>
          <ac:spMkLst>
            <pc:docMk/>
            <pc:sldMk cId="1513169705" sldId="276"/>
            <ac:spMk id="12" creationId="{C0343E24-D5BC-E2AB-2369-491A58E36DC8}"/>
          </ac:spMkLst>
        </pc:spChg>
        <pc:spChg chg="mod ord">
          <ac:chgData name="N41  未來親子整合企劃部  吳晏霖" userId="de0a6f60-63e5-43d0-bacc-4aa20fd5657f" providerId="ADAL" clId="{0883822D-C709-4827-B9E4-D37C3E0A0BA1}" dt="2025-01-22T12:40:27.107" v="2690" actId="166"/>
          <ac:spMkLst>
            <pc:docMk/>
            <pc:sldMk cId="1513169705" sldId="276"/>
            <ac:spMk id="13" creationId="{E1E73B0C-6F1C-4B96-C719-776C45F005E5}"/>
          </ac:spMkLst>
        </pc:spChg>
        <pc:spChg chg="mod">
          <ac:chgData name="N41  未來親子整合企劃部  吳晏霖" userId="de0a6f60-63e5-43d0-bacc-4aa20fd5657f" providerId="ADAL" clId="{0883822D-C709-4827-B9E4-D37C3E0A0BA1}" dt="2025-01-22T11:14:53.944" v="2418" actId="1038"/>
          <ac:spMkLst>
            <pc:docMk/>
            <pc:sldMk cId="1513169705" sldId="276"/>
            <ac:spMk id="23" creationId="{F8043541-395C-AE8A-77F6-2EFE06B80256}"/>
          </ac:spMkLst>
        </pc:spChg>
        <pc:spChg chg="mod">
          <ac:chgData name="N41  未來親子整合企劃部  吳晏霖" userId="de0a6f60-63e5-43d0-bacc-4aa20fd5657f" providerId="ADAL" clId="{0883822D-C709-4827-B9E4-D37C3E0A0BA1}" dt="2025-01-22T11:13:21.478" v="2389" actId="1038"/>
          <ac:spMkLst>
            <pc:docMk/>
            <pc:sldMk cId="1513169705" sldId="276"/>
            <ac:spMk id="29" creationId="{F3645D5C-2A6F-DF69-9EA7-C1148F9ABB4C}"/>
          </ac:spMkLst>
        </pc:spChg>
        <pc:picChg chg="add del mod">
          <ac:chgData name="N41  未來親子整合企劃部  吳晏霖" userId="de0a6f60-63e5-43d0-bacc-4aa20fd5657f" providerId="ADAL" clId="{0883822D-C709-4827-B9E4-D37C3E0A0BA1}" dt="2025-01-22T11:11:35.204" v="2333"/>
          <ac:picMkLst>
            <pc:docMk/>
            <pc:sldMk cId="1513169705" sldId="276"/>
            <ac:picMk id="4" creationId="{E9F7189B-C307-4CE8-0224-941889638536}"/>
          </ac:picMkLst>
        </pc:picChg>
        <pc:picChg chg="del">
          <ac:chgData name="N41  未來親子整合企劃部  吳晏霖" userId="de0a6f60-63e5-43d0-bacc-4aa20fd5657f" providerId="ADAL" clId="{0883822D-C709-4827-B9E4-D37C3E0A0BA1}" dt="2025-01-22T11:11:41.799" v="2335" actId="478"/>
          <ac:picMkLst>
            <pc:docMk/>
            <pc:sldMk cId="1513169705" sldId="276"/>
            <ac:picMk id="6" creationId="{D3791C79-CD70-4F53-E91F-936AE8D67296}"/>
          </ac:picMkLst>
        </pc:picChg>
        <pc:picChg chg="mod ord">
          <ac:chgData name="N41  未來親子整合企劃部  吳晏霖" userId="de0a6f60-63e5-43d0-bacc-4aa20fd5657f" providerId="ADAL" clId="{0883822D-C709-4827-B9E4-D37C3E0A0BA1}" dt="2025-01-22T12:40:27.107" v="2690" actId="166"/>
          <ac:picMkLst>
            <pc:docMk/>
            <pc:sldMk cId="1513169705" sldId="276"/>
            <ac:picMk id="7" creationId="{CBB7DE20-DFF3-4D2D-8EB2-FCB1560D811D}"/>
          </ac:picMkLst>
        </pc:picChg>
        <pc:picChg chg="del">
          <ac:chgData name="N41  未來親子整合企劃部  吳晏霖" userId="de0a6f60-63e5-43d0-bacc-4aa20fd5657f" providerId="ADAL" clId="{0883822D-C709-4827-B9E4-D37C3E0A0BA1}" dt="2025-01-22T12:40:20.105" v="2687" actId="478"/>
          <ac:picMkLst>
            <pc:docMk/>
            <pc:sldMk cId="1513169705" sldId="276"/>
            <ac:picMk id="47" creationId="{A0B64462-AC33-1CC8-DE07-D722E044B715}"/>
          </ac:picMkLst>
        </pc:picChg>
        <pc:cxnChg chg="mod ord">
          <ac:chgData name="N41  未來親子整合企劃部  吳晏霖" userId="de0a6f60-63e5-43d0-bacc-4aa20fd5657f" providerId="ADAL" clId="{0883822D-C709-4827-B9E4-D37C3E0A0BA1}" dt="2025-01-22T12:40:27.107" v="2690" actId="166"/>
          <ac:cxnSpMkLst>
            <pc:docMk/>
            <pc:sldMk cId="1513169705" sldId="276"/>
            <ac:cxnSpMk id="19" creationId="{E7B25D43-1F09-0AF0-0874-E35525934CDC}"/>
          </ac:cxnSpMkLst>
        </pc:cxnChg>
        <pc:cxnChg chg="mod">
          <ac:chgData name="N41  未來親子整合企劃部  吳晏霖" userId="de0a6f60-63e5-43d0-bacc-4aa20fd5657f" providerId="ADAL" clId="{0883822D-C709-4827-B9E4-D37C3E0A0BA1}" dt="2025-01-22T11:13:26.011" v="2398" actId="1036"/>
          <ac:cxnSpMkLst>
            <pc:docMk/>
            <pc:sldMk cId="1513169705" sldId="276"/>
            <ac:cxnSpMk id="30" creationId="{BD57AEDC-E1F0-1E7E-52D2-683066F479E8}"/>
          </ac:cxnSpMkLst>
        </pc:cxnChg>
      </pc:sldChg>
      <pc:sldChg chg="addSp delSp modSp add mod">
        <pc:chgData name="N41  未來親子整合企劃部  吳晏霖" userId="de0a6f60-63e5-43d0-bacc-4aa20fd5657f" providerId="ADAL" clId="{0883822D-C709-4827-B9E4-D37C3E0A0BA1}" dt="2025-01-22T12:44:19.358" v="2829" actId="1036"/>
        <pc:sldMkLst>
          <pc:docMk/>
          <pc:sldMk cId="787769774" sldId="277"/>
        </pc:sldMkLst>
        <pc:spChg chg="add mod">
          <ac:chgData name="N41  未來親子整合企劃部  吳晏霖" userId="de0a6f60-63e5-43d0-bacc-4aa20fd5657f" providerId="ADAL" clId="{0883822D-C709-4827-B9E4-D37C3E0A0BA1}" dt="2025-01-22T11:18:37.963" v="2473" actId="1076"/>
          <ac:spMkLst>
            <pc:docMk/>
            <pc:sldMk cId="787769774" sldId="277"/>
            <ac:spMk id="5" creationId="{34CBF311-47CC-0551-9D48-3BBCDD44C130}"/>
          </ac:spMkLst>
        </pc:spChg>
        <pc:spChg chg="mod">
          <ac:chgData name="N41  未來親子整合企劃部  吳晏霖" userId="de0a6f60-63e5-43d0-bacc-4aa20fd5657f" providerId="ADAL" clId="{0883822D-C709-4827-B9E4-D37C3E0A0BA1}" dt="2025-01-22T11:19:09.750" v="2478" actId="1076"/>
          <ac:spMkLst>
            <pc:docMk/>
            <pc:sldMk cId="787769774" sldId="277"/>
            <ac:spMk id="8" creationId="{7C477F38-5C08-ED2B-6E1E-D8CB574449C1}"/>
          </ac:spMkLst>
        </pc:spChg>
        <pc:spChg chg="add mod">
          <ac:chgData name="N41  未來親子整合企劃部  吳晏霖" userId="de0a6f60-63e5-43d0-bacc-4aa20fd5657f" providerId="ADAL" clId="{0883822D-C709-4827-B9E4-D37C3E0A0BA1}" dt="2025-01-22T11:19:07.961" v="2477" actId="571"/>
          <ac:spMkLst>
            <pc:docMk/>
            <pc:sldMk cId="787769774" sldId="277"/>
            <ac:spMk id="10" creationId="{E7B41646-592F-6FC1-80CE-53E6642935C7}"/>
          </ac:spMkLst>
        </pc:spChg>
        <pc:spChg chg="add mod">
          <ac:chgData name="N41  未來親子整合企劃部  吳晏霖" userId="de0a6f60-63e5-43d0-bacc-4aa20fd5657f" providerId="ADAL" clId="{0883822D-C709-4827-B9E4-D37C3E0A0BA1}" dt="2025-01-22T11:19:07.961" v="2477" actId="571"/>
          <ac:spMkLst>
            <pc:docMk/>
            <pc:sldMk cId="787769774" sldId="277"/>
            <ac:spMk id="11" creationId="{B48A6ED7-6EBF-EFCF-34E7-647DF7152236}"/>
          </ac:spMkLst>
        </pc:spChg>
        <pc:spChg chg="mod">
          <ac:chgData name="N41  未來親子整合企劃部  吳晏霖" userId="de0a6f60-63e5-43d0-bacc-4aa20fd5657f" providerId="ADAL" clId="{0883822D-C709-4827-B9E4-D37C3E0A0BA1}" dt="2025-01-22T11:19:09.750" v="2478" actId="1076"/>
          <ac:spMkLst>
            <pc:docMk/>
            <pc:sldMk cId="787769774" sldId="277"/>
            <ac:spMk id="12" creationId="{8D191188-D5A8-DC58-7B37-E87EDBE6FAAA}"/>
          </ac:spMkLst>
        </pc:spChg>
        <pc:spChg chg="mod">
          <ac:chgData name="N41  未來親子整合企劃部  吳晏霖" userId="de0a6f60-63e5-43d0-bacc-4aa20fd5657f" providerId="ADAL" clId="{0883822D-C709-4827-B9E4-D37C3E0A0BA1}" dt="2025-01-22T11:19:09.750" v="2478" actId="1076"/>
          <ac:spMkLst>
            <pc:docMk/>
            <pc:sldMk cId="787769774" sldId="277"/>
            <ac:spMk id="13" creationId="{355E0692-E24B-6501-F233-FDC31A2C0CA1}"/>
          </ac:spMkLst>
        </pc:spChg>
        <pc:spChg chg="add mod">
          <ac:chgData name="N41  未來親子整合企劃部  吳晏霖" userId="de0a6f60-63e5-43d0-bacc-4aa20fd5657f" providerId="ADAL" clId="{0883822D-C709-4827-B9E4-D37C3E0A0BA1}" dt="2025-01-22T11:19:07.961" v="2477" actId="571"/>
          <ac:spMkLst>
            <pc:docMk/>
            <pc:sldMk cId="787769774" sldId="277"/>
            <ac:spMk id="16" creationId="{E799C81A-A393-613D-3DF6-4ABFED52F47F}"/>
          </ac:spMkLst>
        </pc:spChg>
        <pc:spChg chg="add mod">
          <ac:chgData name="N41  未來親子整合企劃部  吳晏霖" userId="de0a6f60-63e5-43d0-bacc-4aa20fd5657f" providerId="ADAL" clId="{0883822D-C709-4827-B9E4-D37C3E0A0BA1}" dt="2025-01-22T11:19:06.245" v="2476"/>
          <ac:spMkLst>
            <pc:docMk/>
            <pc:sldMk cId="787769774" sldId="277"/>
            <ac:spMk id="18" creationId="{DDB36BBC-22F2-D8D8-04F8-55A9349BECCC}"/>
          </ac:spMkLst>
        </pc:spChg>
        <pc:spChg chg="add mod">
          <ac:chgData name="N41  未來親子整合企劃部  吳晏霖" userId="de0a6f60-63e5-43d0-bacc-4aa20fd5657f" providerId="ADAL" clId="{0883822D-C709-4827-B9E4-D37C3E0A0BA1}" dt="2025-01-22T11:19:06.245" v="2476"/>
          <ac:spMkLst>
            <pc:docMk/>
            <pc:sldMk cId="787769774" sldId="277"/>
            <ac:spMk id="21" creationId="{3D6BADA8-2AA6-2074-E7F0-20E53C98FD5E}"/>
          </ac:spMkLst>
        </pc:spChg>
        <pc:spChg chg="add mod">
          <ac:chgData name="N41  未來親子整合企劃部  吳晏霖" userId="de0a6f60-63e5-43d0-bacc-4aa20fd5657f" providerId="ADAL" clId="{0883822D-C709-4827-B9E4-D37C3E0A0BA1}" dt="2025-01-22T11:19:06.245" v="2476"/>
          <ac:spMkLst>
            <pc:docMk/>
            <pc:sldMk cId="787769774" sldId="277"/>
            <ac:spMk id="22" creationId="{F28150C3-4145-E6BC-553D-6AF7F6BCC2DE}"/>
          </ac:spMkLst>
        </pc:spChg>
        <pc:spChg chg="del">
          <ac:chgData name="N41  未來親子整合企劃部  吳晏霖" userId="de0a6f60-63e5-43d0-bacc-4aa20fd5657f" providerId="ADAL" clId="{0883822D-C709-4827-B9E4-D37C3E0A0BA1}" dt="2025-01-22T11:21:28.707" v="2556" actId="478"/>
          <ac:spMkLst>
            <pc:docMk/>
            <pc:sldMk cId="787769774" sldId="277"/>
            <ac:spMk id="23" creationId="{968DBD2C-291B-FACF-795C-79E778AC0BF4}"/>
          </ac:spMkLst>
        </pc:spChg>
        <pc:spChg chg="add mod">
          <ac:chgData name="N41  未來親子整合企劃部  吳晏霖" userId="de0a6f60-63e5-43d0-bacc-4aa20fd5657f" providerId="ADAL" clId="{0883822D-C709-4827-B9E4-D37C3E0A0BA1}" dt="2025-01-22T11:19:06.245" v="2476"/>
          <ac:spMkLst>
            <pc:docMk/>
            <pc:sldMk cId="787769774" sldId="277"/>
            <ac:spMk id="24" creationId="{396C21D5-36DE-0FFB-26F5-32418AEF9964}"/>
          </ac:spMkLst>
        </pc:spChg>
        <pc:spChg chg="add del mod">
          <ac:chgData name="N41  未來親子整合企劃部  吳晏霖" userId="de0a6f60-63e5-43d0-bacc-4aa20fd5657f" providerId="ADAL" clId="{0883822D-C709-4827-B9E4-D37C3E0A0BA1}" dt="2025-01-22T11:20:25.028" v="2500" actId="1076"/>
          <ac:spMkLst>
            <pc:docMk/>
            <pc:sldMk cId="787769774" sldId="277"/>
            <ac:spMk id="26" creationId="{B47F4658-07A6-5268-A57B-24C4C4E71D6C}"/>
          </ac:spMkLst>
        </pc:spChg>
        <pc:spChg chg="add mod">
          <ac:chgData name="N41  未來親子整合企劃部  吳晏霖" userId="de0a6f60-63e5-43d0-bacc-4aa20fd5657f" providerId="ADAL" clId="{0883822D-C709-4827-B9E4-D37C3E0A0BA1}" dt="2025-01-22T11:19:52.114" v="2489" actId="14100"/>
          <ac:spMkLst>
            <pc:docMk/>
            <pc:sldMk cId="787769774" sldId="277"/>
            <ac:spMk id="27" creationId="{4AF2A3EA-CC1E-D227-8665-8D0A0D5081EE}"/>
          </ac:spMkLst>
        </pc:spChg>
        <pc:spChg chg="add mod">
          <ac:chgData name="N41  未來親子整合企劃部  吳晏霖" userId="de0a6f60-63e5-43d0-bacc-4aa20fd5657f" providerId="ADAL" clId="{0883822D-C709-4827-B9E4-D37C3E0A0BA1}" dt="2025-01-22T11:19:40.839" v="2485" actId="14100"/>
          <ac:spMkLst>
            <pc:docMk/>
            <pc:sldMk cId="787769774" sldId="277"/>
            <ac:spMk id="28" creationId="{2B4B9BE1-400E-EF2B-84EF-8ABBE9B811CA}"/>
          </ac:spMkLst>
        </pc:spChg>
        <pc:spChg chg="mod">
          <ac:chgData name="N41  未來親子整合企劃部  吳晏霖" userId="de0a6f60-63e5-43d0-bacc-4aa20fd5657f" providerId="ADAL" clId="{0883822D-C709-4827-B9E4-D37C3E0A0BA1}" dt="2025-01-22T11:16:41.906" v="2448"/>
          <ac:spMkLst>
            <pc:docMk/>
            <pc:sldMk cId="787769774" sldId="277"/>
            <ac:spMk id="29" creationId="{F2D188A6-FF69-A913-B2DB-8FAA58D24B9A}"/>
          </ac:spMkLst>
        </pc:spChg>
        <pc:spChg chg="add del mod">
          <ac:chgData name="N41  未來親子整合企劃部  吳晏霖" userId="de0a6f60-63e5-43d0-bacc-4aa20fd5657f" providerId="ADAL" clId="{0883822D-C709-4827-B9E4-D37C3E0A0BA1}" dt="2025-01-22T11:20:10.418" v="2492" actId="478"/>
          <ac:spMkLst>
            <pc:docMk/>
            <pc:sldMk cId="787769774" sldId="277"/>
            <ac:spMk id="31" creationId="{6FC83DB9-5660-0C8D-E898-816FCBDDA073}"/>
          </ac:spMkLst>
        </pc:spChg>
        <pc:spChg chg="ord">
          <ac:chgData name="N41  未來親子整合企劃部  吳晏霖" userId="de0a6f60-63e5-43d0-bacc-4aa20fd5657f" providerId="ADAL" clId="{0883822D-C709-4827-B9E4-D37C3E0A0BA1}" dt="2025-01-22T11:17:05.742" v="2451" actId="167"/>
          <ac:spMkLst>
            <pc:docMk/>
            <pc:sldMk cId="787769774" sldId="277"/>
            <ac:spMk id="34" creationId="{45DE5CEC-94DE-27EF-E8EC-67890A311F59}"/>
          </ac:spMkLst>
        </pc:spChg>
        <pc:spChg chg="add del mod">
          <ac:chgData name="N41  未來親子整合企劃部  吳晏霖" userId="de0a6f60-63e5-43d0-bacc-4aa20fd5657f" providerId="ADAL" clId="{0883822D-C709-4827-B9E4-D37C3E0A0BA1}" dt="2025-01-22T12:44:13.546" v="2820"/>
          <ac:spMkLst>
            <pc:docMk/>
            <pc:sldMk cId="787769774" sldId="277"/>
            <ac:spMk id="35" creationId="{B6FE7744-DD16-9000-A5CD-3C443773F1A8}"/>
          </ac:spMkLst>
        </pc:spChg>
        <pc:spChg chg="add mod">
          <ac:chgData name="N41  未來親子整合企劃部  吳晏霖" userId="de0a6f60-63e5-43d0-bacc-4aa20fd5657f" providerId="ADAL" clId="{0883822D-C709-4827-B9E4-D37C3E0A0BA1}" dt="2025-01-22T11:20:58.888" v="2530" actId="1036"/>
          <ac:spMkLst>
            <pc:docMk/>
            <pc:sldMk cId="787769774" sldId="277"/>
            <ac:spMk id="37" creationId="{D5DB0578-0B53-193C-C943-74F2503A0FAA}"/>
          </ac:spMkLst>
        </pc:spChg>
        <pc:spChg chg="add mod">
          <ac:chgData name="N41  未來親子整合企劃部  吳晏霖" userId="de0a6f60-63e5-43d0-bacc-4aa20fd5657f" providerId="ADAL" clId="{0883822D-C709-4827-B9E4-D37C3E0A0BA1}" dt="2025-01-22T11:21:41.572" v="2560"/>
          <ac:spMkLst>
            <pc:docMk/>
            <pc:sldMk cId="787769774" sldId="277"/>
            <ac:spMk id="39" creationId="{D79F0F1D-5689-9747-DC3D-F1385410EA48}"/>
          </ac:spMkLst>
        </pc:spChg>
        <pc:spChg chg="mod">
          <ac:chgData name="N41  未來親子整合企劃部  吳晏霖" userId="de0a6f60-63e5-43d0-bacc-4aa20fd5657f" providerId="ADAL" clId="{0883822D-C709-4827-B9E4-D37C3E0A0BA1}" dt="2025-01-22T11:15:47.372" v="2426" actId="1076"/>
          <ac:spMkLst>
            <pc:docMk/>
            <pc:sldMk cId="787769774" sldId="277"/>
            <ac:spMk id="41" creationId="{1C72067B-7708-E453-2A99-F032538875C1}"/>
          </ac:spMkLst>
        </pc:spChg>
        <pc:spChg chg="add mod">
          <ac:chgData name="N41  未來親子整合企劃部  吳晏霖" userId="de0a6f60-63e5-43d0-bacc-4aa20fd5657f" providerId="ADAL" clId="{0883822D-C709-4827-B9E4-D37C3E0A0BA1}" dt="2025-01-22T12:44:19.358" v="2829" actId="1036"/>
          <ac:spMkLst>
            <pc:docMk/>
            <pc:sldMk cId="787769774" sldId="277"/>
            <ac:spMk id="42" creationId="{56A3E30F-F3F5-2B57-8FFD-85023F0B3C23}"/>
          </ac:spMkLst>
        </pc:spChg>
        <pc:picChg chg="add mod ord">
          <ac:chgData name="N41  未來親子整合企劃部  吳晏霖" userId="de0a6f60-63e5-43d0-bacc-4aa20fd5657f" providerId="ADAL" clId="{0883822D-C709-4827-B9E4-D37C3E0A0BA1}" dt="2025-01-22T11:20:47.679" v="2526" actId="1038"/>
          <ac:picMkLst>
            <pc:docMk/>
            <pc:sldMk cId="787769774" sldId="277"/>
            <ac:picMk id="4" creationId="{6A2F8321-26E3-32E9-C95D-4CD0B6BC715E}"/>
          </ac:picMkLst>
        </pc:picChg>
        <pc:picChg chg="add mod ord">
          <ac:chgData name="N41  未來親子整合企劃部  吳晏霖" userId="de0a6f60-63e5-43d0-bacc-4aa20fd5657f" providerId="ADAL" clId="{0883822D-C709-4827-B9E4-D37C3E0A0BA1}" dt="2025-01-22T11:19:09.750" v="2478" actId="1076"/>
          <ac:picMkLst>
            <pc:docMk/>
            <pc:sldMk cId="787769774" sldId="277"/>
            <ac:picMk id="6" creationId="{B49C7FB7-935F-7112-8264-1A25B37B98C9}"/>
          </ac:picMkLst>
        </pc:picChg>
        <pc:picChg chg="del mod">
          <ac:chgData name="N41  未來親子整合企劃部  吳晏霖" userId="de0a6f60-63e5-43d0-bacc-4aa20fd5657f" providerId="ADAL" clId="{0883822D-C709-4827-B9E4-D37C3E0A0BA1}" dt="2025-01-22T11:19:34.053" v="2484" actId="478"/>
          <ac:picMkLst>
            <pc:docMk/>
            <pc:sldMk cId="787769774" sldId="277"/>
            <ac:picMk id="7" creationId="{5F28DDE6-9809-38DB-E02D-69F82F824D88}"/>
          </ac:picMkLst>
        </pc:picChg>
        <pc:picChg chg="add mod">
          <ac:chgData name="N41  未來親子整合企劃部  吳晏霖" userId="de0a6f60-63e5-43d0-bacc-4aa20fd5657f" providerId="ADAL" clId="{0883822D-C709-4827-B9E4-D37C3E0A0BA1}" dt="2025-01-22T11:19:07.961" v="2477" actId="571"/>
          <ac:picMkLst>
            <pc:docMk/>
            <pc:sldMk cId="787769774" sldId="277"/>
            <ac:picMk id="9" creationId="{26AED37A-228C-6CBF-A3ED-C7D17D29B48C}"/>
          </ac:picMkLst>
        </pc:picChg>
        <pc:picChg chg="add mod">
          <ac:chgData name="N41  未來親子整合企劃部  吳晏霖" userId="de0a6f60-63e5-43d0-bacc-4aa20fd5657f" providerId="ADAL" clId="{0883822D-C709-4827-B9E4-D37C3E0A0BA1}" dt="2025-01-22T11:19:07.961" v="2477" actId="571"/>
          <ac:picMkLst>
            <pc:docMk/>
            <pc:sldMk cId="787769774" sldId="277"/>
            <ac:picMk id="15" creationId="{70178E31-9FE0-F04E-6EE7-82223252090F}"/>
          </ac:picMkLst>
        </pc:picChg>
        <pc:picChg chg="add mod">
          <ac:chgData name="N41  未來親子整合企劃部  吳晏霖" userId="de0a6f60-63e5-43d0-bacc-4aa20fd5657f" providerId="ADAL" clId="{0883822D-C709-4827-B9E4-D37C3E0A0BA1}" dt="2025-01-22T11:19:07.961" v="2477" actId="571"/>
          <ac:picMkLst>
            <pc:docMk/>
            <pc:sldMk cId="787769774" sldId="277"/>
            <ac:picMk id="17" creationId="{1F495DAF-82E3-7E33-5065-4E64307B81E8}"/>
          </ac:picMkLst>
        </pc:picChg>
        <pc:picChg chg="del">
          <ac:chgData name="N41  未來親子整合企劃部  吳晏霖" userId="de0a6f60-63e5-43d0-bacc-4aa20fd5657f" providerId="ADAL" clId="{0883822D-C709-4827-B9E4-D37C3E0A0BA1}" dt="2025-01-22T11:15:43.749" v="2425" actId="478"/>
          <ac:picMkLst>
            <pc:docMk/>
            <pc:sldMk cId="787769774" sldId="277"/>
            <ac:picMk id="47" creationId="{D6163823-F205-8E9E-52D5-0D2615786E0D}"/>
          </ac:picMkLst>
        </pc:picChg>
        <pc:cxnChg chg="add mod">
          <ac:chgData name="N41  未來親子整合企劃部  吳晏霖" userId="de0a6f60-63e5-43d0-bacc-4aa20fd5657f" providerId="ADAL" clId="{0883822D-C709-4827-B9E4-D37C3E0A0BA1}" dt="2025-01-22T11:19:07.961" v="2477" actId="571"/>
          <ac:cxnSpMkLst>
            <pc:docMk/>
            <pc:sldMk cId="787769774" sldId="277"/>
            <ac:cxnSpMk id="14" creationId="{5E7B87AD-B662-FB1B-212A-76CB2CB8315B}"/>
          </ac:cxnSpMkLst>
        </pc:cxnChg>
        <pc:cxnChg chg="mod">
          <ac:chgData name="N41  未來親子整合企劃部  吳晏霖" userId="de0a6f60-63e5-43d0-bacc-4aa20fd5657f" providerId="ADAL" clId="{0883822D-C709-4827-B9E4-D37C3E0A0BA1}" dt="2025-01-22T11:19:09.750" v="2478" actId="1076"/>
          <ac:cxnSpMkLst>
            <pc:docMk/>
            <pc:sldMk cId="787769774" sldId="277"/>
            <ac:cxnSpMk id="19" creationId="{B40A5FE4-ADCD-04EC-A517-2E1927531D0A}"/>
          </ac:cxnSpMkLst>
        </pc:cxnChg>
        <pc:cxnChg chg="add mod">
          <ac:chgData name="N41  未來親子整合企劃部  吳晏霖" userId="de0a6f60-63e5-43d0-bacc-4aa20fd5657f" providerId="ADAL" clId="{0883822D-C709-4827-B9E4-D37C3E0A0BA1}" dt="2025-01-22T11:19:06.245" v="2476"/>
          <ac:cxnSpMkLst>
            <pc:docMk/>
            <pc:sldMk cId="787769774" sldId="277"/>
            <ac:cxnSpMk id="25" creationId="{C3845FA2-C8EE-09E8-2495-BD8709DADB9C}"/>
          </ac:cxnSpMkLst>
        </pc:cxnChg>
        <pc:cxnChg chg="del">
          <ac:chgData name="N41  未來親子整合企劃部  吳晏霖" userId="de0a6f60-63e5-43d0-bacc-4aa20fd5657f" providerId="ADAL" clId="{0883822D-C709-4827-B9E4-D37C3E0A0BA1}" dt="2025-01-22T11:21:28.707" v="2556" actId="478"/>
          <ac:cxnSpMkLst>
            <pc:docMk/>
            <pc:sldMk cId="787769774" sldId="277"/>
            <ac:cxnSpMk id="30" creationId="{6F68426E-4759-C8A9-E6F2-0BDBD7A6A11D}"/>
          </ac:cxnSpMkLst>
        </pc:cxnChg>
        <pc:cxnChg chg="add del mod">
          <ac:chgData name="N41  未來親子整合企劃部  吳晏霖" userId="de0a6f60-63e5-43d0-bacc-4aa20fd5657f" providerId="ADAL" clId="{0883822D-C709-4827-B9E4-D37C3E0A0BA1}" dt="2025-01-22T11:20:10.418" v="2492" actId="478"/>
          <ac:cxnSpMkLst>
            <pc:docMk/>
            <pc:sldMk cId="787769774" sldId="277"/>
            <ac:cxnSpMk id="33" creationId="{493F4BE4-6CF3-A470-8291-EB150FD1BB9B}"/>
          </ac:cxnSpMkLst>
        </pc:cxnChg>
        <pc:cxnChg chg="add mod">
          <ac:chgData name="N41  未來親子整合企劃部  吳晏霖" userId="de0a6f60-63e5-43d0-bacc-4aa20fd5657f" providerId="ADAL" clId="{0883822D-C709-4827-B9E4-D37C3E0A0BA1}" dt="2025-01-22T11:21:03.489" v="2533" actId="1038"/>
          <ac:cxnSpMkLst>
            <pc:docMk/>
            <pc:sldMk cId="787769774" sldId="277"/>
            <ac:cxnSpMk id="38" creationId="{AD53919C-E817-0E59-9C50-4EAB1E06F7AC}"/>
          </ac:cxnSpMkLst>
        </pc:cxnChg>
        <pc:cxnChg chg="add mod">
          <ac:chgData name="N41  未來親子整合企劃部  吳晏霖" userId="de0a6f60-63e5-43d0-bacc-4aa20fd5657f" providerId="ADAL" clId="{0883822D-C709-4827-B9E4-D37C3E0A0BA1}" dt="2025-01-22T11:26:05.625" v="2622" actId="1038"/>
          <ac:cxnSpMkLst>
            <pc:docMk/>
            <pc:sldMk cId="787769774" sldId="277"/>
            <ac:cxnSpMk id="40" creationId="{25C3A17E-63B1-8807-3C5A-C21E06BD34D5}"/>
          </ac:cxnSpMkLst>
        </pc:cxnChg>
      </pc:sldChg>
      <pc:sldChg chg="addSp delSp modSp add mod">
        <pc:chgData name="N41  未來親子整合企劃部  吳晏霖" userId="de0a6f60-63e5-43d0-bacc-4aa20fd5657f" providerId="ADAL" clId="{0883822D-C709-4827-B9E4-D37C3E0A0BA1}" dt="2025-01-22T12:44:32.667" v="2837"/>
        <pc:sldMkLst>
          <pc:docMk/>
          <pc:sldMk cId="2298890938" sldId="278"/>
        </pc:sldMkLst>
        <pc:spChg chg="add mod">
          <ac:chgData name="N41  未來親子整合企劃部  吳晏霖" userId="de0a6f60-63e5-43d0-bacc-4aa20fd5657f" providerId="ADAL" clId="{0883822D-C709-4827-B9E4-D37C3E0A0BA1}" dt="2025-01-22T12:44:32.423" v="2835"/>
          <ac:spMkLst>
            <pc:docMk/>
            <pc:sldMk cId="2298890938" sldId="278"/>
            <ac:spMk id="9" creationId="{70CF36C0-28E1-D7E4-7432-326FD8D32DC5}"/>
          </ac:spMkLst>
        </pc:spChg>
        <pc:spChg chg="mod">
          <ac:chgData name="N41  未來親子整合企劃部  吳晏霖" userId="de0a6f60-63e5-43d0-bacc-4aa20fd5657f" providerId="ADAL" clId="{0883822D-C709-4827-B9E4-D37C3E0A0BA1}" dt="2025-01-22T11:23:18.633" v="2588"/>
          <ac:spMkLst>
            <pc:docMk/>
            <pc:sldMk cId="2298890938" sldId="278"/>
            <ac:spMk id="29" creationId="{501057B0-D53B-F51A-D375-BAD0BB1F3035}"/>
          </ac:spMkLst>
        </pc:spChg>
        <pc:spChg chg="del mod">
          <ac:chgData name="N41  未來親子整合企劃部  吳晏霖" userId="de0a6f60-63e5-43d0-bacc-4aa20fd5657f" providerId="ADAL" clId="{0883822D-C709-4827-B9E4-D37C3E0A0BA1}" dt="2025-01-22T12:44:32.667" v="2837"/>
          <ac:spMkLst>
            <pc:docMk/>
            <pc:sldMk cId="2298890938" sldId="278"/>
            <ac:spMk id="35" creationId="{277DA1A2-F8F0-4F43-C4E1-B0E56BA030A5}"/>
          </ac:spMkLst>
        </pc:spChg>
        <pc:spChg chg="mod">
          <ac:chgData name="N41  未來親子整合企劃部  吳晏霖" userId="de0a6f60-63e5-43d0-bacc-4aa20fd5657f" providerId="ADAL" clId="{0883822D-C709-4827-B9E4-D37C3E0A0BA1}" dt="2025-01-22T11:23:13.329" v="2585" actId="20577"/>
          <ac:spMkLst>
            <pc:docMk/>
            <pc:sldMk cId="2298890938" sldId="278"/>
            <ac:spMk id="37" creationId="{38A44766-F5C9-B1A3-823C-C0F78B64FE67}"/>
          </ac:spMkLst>
        </pc:spChg>
        <pc:spChg chg="mod">
          <ac:chgData name="N41  未來親子整合企劃部  吳晏霖" userId="de0a6f60-63e5-43d0-bacc-4aa20fd5657f" providerId="ADAL" clId="{0883822D-C709-4827-B9E4-D37C3E0A0BA1}" dt="2025-01-22T11:23:29.195" v="2591"/>
          <ac:spMkLst>
            <pc:docMk/>
            <pc:sldMk cId="2298890938" sldId="278"/>
            <ac:spMk id="39" creationId="{953A6A65-61E5-3A96-167E-63C1B059FAED}"/>
          </ac:spMkLst>
        </pc:spChg>
        <pc:picChg chg="del">
          <ac:chgData name="N41  未來親子整合企劃部  吳晏霖" userId="de0a6f60-63e5-43d0-bacc-4aa20fd5657f" providerId="ADAL" clId="{0883822D-C709-4827-B9E4-D37C3E0A0BA1}" dt="2025-01-22T11:22:22.992" v="2565" actId="478"/>
          <ac:picMkLst>
            <pc:docMk/>
            <pc:sldMk cId="2298890938" sldId="278"/>
            <ac:picMk id="4" creationId="{16101020-D71B-78D3-C2C8-B41C56407C89}"/>
          </ac:picMkLst>
        </pc:picChg>
        <pc:picChg chg="add mod modCrop">
          <ac:chgData name="N41  未來親子整合企劃部  吳晏霖" userId="de0a6f60-63e5-43d0-bacc-4aa20fd5657f" providerId="ADAL" clId="{0883822D-C709-4827-B9E4-D37C3E0A0BA1}" dt="2025-01-22T11:22:40.179" v="2573" actId="1076"/>
          <ac:picMkLst>
            <pc:docMk/>
            <pc:sldMk cId="2298890938" sldId="278"/>
            <ac:picMk id="7" creationId="{F6A9E4BC-E82B-16B0-A62F-1E15C9129FF6}"/>
          </ac:picMkLst>
        </pc:picChg>
        <pc:cxnChg chg="mod">
          <ac:chgData name="N41  未來親子整合企劃部  吳晏霖" userId="de0a6f60-63e5-43d0-bacc-4aa20fd5657f" providerId="ADAL" clId="{0883822D-C709-4827-B9E4-D37C3E0A0BA1}" dt="2025-01-22T11:26:25.661" v="2632" actId="1036"/>
          <ac:cxnSpMkLst>
            <pc:docMk/>
            <pc:sldMk cId="2298890938" sldId="278"/>
            <ac:cxnSpMk id="40" creationId="{10563DC5-07D0-84C9-FC44-5AD5954F810C}"/>
          </ac:cxnSpMkLst>
        </pc:cxnChg>
      </pc:sldChg>
      <pc:sldChg chg="addSp delSp modSp add mod">
        <pc:chgData name="N41  未來親子整合企劃部  吳晏霖" userId="de0a6f60-63e5-43d0-bacc-4aa20fd5657f" providerId="ADAL" clId="{0883822D-C709-4827-B9E4-D37C3E0A0BA1}" dt="2025-01-23T04:16:31.347" v="2892" actId="14100"/>
        <pc:sldMkLst>
          <pc:docMk/>
          <pc:sldMk cId="1739943829" sldId="279"/>
        </pc:sldMkLst>
        <pc:spChg chg="mod">
          <ac:chgData name="N41  未來親子整合企劃部  吳晏霖" userId="de0a6f60-63e5-43d0-bacc-4aa20fd5657f" providerId="ADAL" clId="{0883822D-C709-4827-B9E4-D37C3E0A0BA1}" dt="2025-01-23T04:14:52.574" v="2866" actId="404"/>
          <ac:spMkLst>
            <pc:docMk/>
            <pc:sldMk cId="1739943829" sldId="279"/>
            <ac:spMk id="8" creationId="{23A5ADBC-5396-A298-6498-AFCC623651BE}"/>
          </ac:spMkLst>
        </pc:spChg>
        <pc:spChg chg="mod">
          <ac:chgData name="N41  未來親子整合企劃部  吳晏霖" userId="de0a6f60-63e5-43d0-bacc-4aa20fd5657f" providerId="ADAL" clId="{0883822D-C709-4827-B9E4-D37C3E0A0BA1}" dt="2025-01-23T04:16:10.445" v="2890" actId="1036"/>
          <ac:spMkLst>
            <pc:docMk/>
            <pc:sldMk cId="1739943829" sldId="279"/>
            <ac:spMk id="17" creationId="{29AFB604-2438-975D-CC45-8F0DAD8F0195}"/>
          </ac:spMkLst>
        </pc:spChg>
        <pc:spChg chg="mod">
          <ac:chgData name="N41  未來親子整合企劃部  吳晏霖" userId="de0a6f60-63e5-43d0-bacc-4aa20fd5657f" providerId="ADAL" clId="{0883822D-C709-4827-B9E4-D37C3E0A0BA1}" dt="2025-01-23T04:16:28.819" v="2891" actId="14100"/>
          <ac:spMkLst>
            <pc:docMk/>
            <pc:sldMk cId="1739943829" sldId="279"/>
            <ac:spMk id="19" creationId="{C3FA7425-7B52-1A38-339A-3AE9442A5F63}"/>
          </ac:spMkLst>
        </pc:spChg>
        <pc:spChg chg="mod">
          <ac:chgData name="N41  未來親子整合企劃部  吳晏霖" userId="de0a6f60-63e5-43d0-bacc-4aa20fd5657f" providerId="ADAL" clId="{0883822D-C709-4827-B9E4-D37C3E0A0BA1}" dt="2025-01-23T04:16:31.347" v="2892" actId="14100"/>
          <ac:spMkLst>
            <pc:docMk/>
            <pc:sldMk cId="1739943829" sldId="279"/>
            <ac:spMk id="20" creationId="{0C412E9C-5D39-DA2F-C007-DD4504F67757}"/>
          </ac:spMkLst>
        </pc:spChg>
        <pc:grpChg chg="ord">
          <ac:chgData name="N41  未來親子整合企劃部  吳晏霖" userId="de0a6f60-63e5-43d0-bacc-4aa20fd5657f" providerId="ADAL" clId="{0883822D-C709-4827-B9E4-D37C3E0A0BA1}" dt="2025-01-23T04:14:22.851" v="2849" actId="166"/>
          <ac:grpSpMkLst>
            <pc:docMk/>
            <pc:sldMk cId="1739943829" sldId="279"/>
            <ac:grpSpMk id="23" creationId="{B70FF6D8-E0AB-190C-AB4B-94FD7868AEF0}"/>
          </ac:grpSpMkLst>
        </pc:grpChg>
        <pc:picChg chg="del">
          <ac:chgData name="N41  未來親子整合企劃部  吳晏霖" userId="de0a6f60-63e5-43d0-bacc-4aa20fd5657f" providerId="ADAL" clId="{0883822D-C709-4827-B9E4-D37C3E0A0BA1}" dt="2025-01-23T04:14:19.277" v="2848" actId="478"/>
          <ac:picMkLst>
            <pc:docMk/>
            <pc:sldMk cId="1739943829" sldId="279"/>
            <ac:picMk id="3" creationId="{2991E8EE-90DF-AEA4-7ED4-8A70FAC7075D}"/>
          </ac:picMkLst>
        </pc:picChg>
        <pc:picChg chg="add mod ord">
          <ac:chgData name="N41  未來親子整合企劃部  吳晏霖" userId="de0a6f60-63e5-43d0-bacc-4aa20fd5657f" providerId="ADAL" clId="{0883822D-C709-4827-B9E4-D37C3E0A0BA1}" dt="2025-01-23T04:14:25.663" v="2854" actId="1037"/>
          <ac:picMkLst>
            <pc:docMk/>
            <pc:sldMk cId="1739943829" sldId="279"/>
            <ac:picMk id="4" creationId="{200949EC-6530-9239-DA2A-CF76759052C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EA58B1B-B99D-1E91-937E-CB1382A351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0D6A6E5-0A6F-5FFD-0170-DB595BFAC3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0E35604D-C5DD-B2E1-D5E3-6AA980D96F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2FC08-F555-4B0D-B144-96A022AA3D71}" type="datetimeFigureOut">
              <a:rPr lang="zh-TW" altLang="en-US" smtClean="0"/>
              <a:t>2025/1/23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931F6914-B854-5D85-51F2-9BEA4A04FF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8A99CEC-BA5E-B975-86AF-4A36B6C670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8F3C0-A270-4A62-873D-E7AC22769F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52135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BE72605-F8C1-8E07-AE30-51AC606BA3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419F8683-C615-1B2E-1334-B086AA665F8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9E6D80E-8E01-F649-F55C-AD47C8E2A4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2FC08-F555-4B0D-B144-96A022AA3D71}" type="datetimeFigureOut">
              <a:rPr lang="zh-TW" altLang="en-US" smtClean="0"/>
              <a:t>2025/1/23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09A0D81-A605-3F70-2C48-A045ED3128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543248E-C820-9F78-9DF1-689360DCFB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8F3C0-A270-4A62-873D-E7AC22769F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025605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3497CD78-1EA9-C312-24F0-88828048E0F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719D7737-955C-3151-6062-755E43C6502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A1D15D-CB11-1D5C-3281-3F53EAF003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2FC08-F555-4B0D-B144-96A022AA3D71}" type="datetimeFigureOut">
              <a:rPr lang="zh-TW" altLang="en-US" smtClean="0"/>
              <a:t>2025/1/23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07EA2BB1-7574-C068-6DAE-06A9F467F9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6347815-3A27-A68E-9811-A541AAB547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8F3C0-A270-4A62-873D-E7AC22769F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656787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9C73E41-3596-B26F-C1FD-54AA7837DE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6473210-1BA9-38E8-E1FE-1F3AE69D2D8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DBAF399-622F-3061-737D-2BED4CE9E3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2FC08-F555-4B0D-B144-96A022AA3D71}" type="datetimeFigureOut">
              <a:rPr lang="zh-TW" altLang="en-US" smtClean="0"/>
              <a:t>2025/1/23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2D1FAB6-8779-4DC8-AC3F-8CDFD3CF88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5C4DFD6-5FEC-9671-A036-A20DBC882F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8F3C0-A270-4A62-873D-E7AC22769F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8257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AAEB918-B097-BACE-79A7-37AE1FD7E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4CCE605-72AF-AF87-74F6-5C7975EEF1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BFC91DB-A92F-D5F5-C3C9-B86687DD0A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2FC08-F555-4B0D-B144-96A022AA3D71}" type="datetimeFigureOut">
              <a:rPr lang="zh-TW" altLang="en-US" smtClean="0"/>
              <a:t>2025/1/23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4A9236C-5D77-2D1E-E46F-D59B7A36F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17F6C55-256D-1807-3867-5C3873E3F7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8F3C0-A270-4A62-873D-E7AC22769F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822118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08E7B24-BDCD-4EF8-9392-5300BFD207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92C177B-68D0-0E57-E631-F4BA61B4E7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767EE30C-EC8C-50B9-2BF9-1AC174C65C7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730C6FEB-A651-50A9-7BCF-DA3ABE0AAE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2FC08-F555-4B0D-B144-96A022AA3D71}" type="datetimeFigureOut">
              <a:rPr lang="zh-TW" altLang="en-US" smtClean="0"/>
              <a:t>2025/1/23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00B4675-EE5F-B6B2-FD89-F7551ADDDA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85A47D1B-DC70-C028-185B-3218B6CE7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8F3C0-A270-4A62-873D-E7AC22769F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89482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414B00D-189F-1114-BFDC-4C3101E195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7F3B755-CB3D-A226-4533-45937D28A2D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536D384-6BA7-8014-F738-8B7D8635656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1676D834-F93C-EB62-22FB-C5A3E20C68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8C8394D9-0E4B-4408-B646-71C9374FC6F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ACA3F5C6-86D7-E837-E6D6-76B4AB616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2FC08-F555-4B0D-B144-96A022AA3D71}" type="datetimeFigureOut">
              <a:rPr lang="zh-TW" altLang="en-US" smtClean="0"/>
              <a:t>2025/1/23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C62B11FE-5BFC-6CBA-D79A-94B5039DAE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A98B6098-8418-B4E1-E639-4410DFF4E0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8F3C0-A270-4A62-873D-E7AC22769F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6234022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0CD8C1-8E43-75F1-D145-8DC860F851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879B77BE-8F3F-B79A-2A0E-2D52E5798A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2FC08-F555-4B0D-B144-96A022AA3D71}" type="datetimeFigureOut">
              <a:rPr lang="zh-TW" altLang="en-US" smtClean="0"/>
              <a:t>2025/1/23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317874D-0102-1137-0669-C23F7420A0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56AEB17D-8549-E2D3-89C1-FAC8AFDE73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8F3C0-A270-4A62-873D-E7AC22769F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995047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B6D5F71A-6A46-F2E6-9C27-A16FA4E258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2FC08-F555-4B0D-B144-96A022AA3D71}" type="datetimeFigureOut">
              <a:rPr lang="zh-TW" altLang="en-US" smtClean="0"/>
              <a:t>2025/1/23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16D6F2D2-522D-4860-6EC2-546DCFD129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4CA44B1D-435E-E0B7-5576-B512DBBD77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8F3C0-A270-4A62-873D-E7AC22769F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571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27D7447-F13E-960B-D53D-C4BEC1A9D8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2E1407F-A115-5616-5E62-805E153778F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9A531905-B415-0C46-7474-F1395E95AD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94D38B17-8542-7102-1874-A2F3DCD71D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2FC08-F555-4B0D-B144-96A022AA3D71}" type="datetimeFigureOut">
              <a:rPr lang="zh-TW" altLang="en-US" smtClean="0"/>
              <a:t>2025/1/23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F27C7E20-AADD-EFD9-6BFC-BB866D0EE3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CE773AE5-8EF3-79AA-61CA-DD9B978D8E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8F3C0-A270-4A62-873D-E7AC22769F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7049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FFFF1AF-0832-A976-65E6-D8B54EC4EF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D4FA72E6-F00C-3EDB-A390-603EF124E6F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5BF6EDC1-ACB7-BFAC-2B6E-720928EA9E4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2C7AFD8A-9571-8C4B-0213-DE25AA296E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AA2FC08-F555-4B0D-B144-96A022AA3D71}" type="datetimeFigureOut">
              <a:rPr lang="zh-TW" altLang="en-US" smtClean="0"/>
              <a:t>2025/1/23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340A3908-5001-29A9-04F0-F733CCC5E9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D586868-E270-47D1-9677-0602268E24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8F3C0-A270-4A62-873D-E7AC22769F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0893443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57FC3B2-BE9F-A148-ED73-54FAA9C892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AAAA71D-FB94-2EF7-653A-4FCCA47DC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CDEE476-6D84-557D-322B-CA1CF0506F7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AA2FC08-F555-4B0D-B144-96A022AA3D71}" type="datetimeFigureOut">
              <a:rPr lang="zh-TW" altLang="en-US" smtClean="0"/>
              <a:t>2025/1/23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3D0E9BF-7DC2-C984-37CB-FB61AA1800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DF1C3F4-73BB-890A-1548-F35FDE8987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E8F3C0-A270-4A62-873D-E7AC22769F68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704009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jpg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jpg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FE2C29B7-5C00-94A7-F44B-33600E80D5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字方塊 3">
            <a:extLst>
              <a:ext uri="{FF2B5EF4-FFF2-40B4-BE49-F238E27FC236}">
                <a16:creationId xmlns:a16="http://schemas.microsoft.com/office/drawing/2014/main" id="{A82F9F10-96A3-5963-0AAA-EEAA918FE18D}"/>
              </a:ext>
            </a:extLst>
          </p:cNvPr>
          <p:cNvSpPr txBox="1"/>
          <p:nvPr/>
        </p:nvSpPr>
        <p:spPr>
          <a:xfrm>
            <a:off x="4849505" y="2691063"/>
            <a:ext cx="249299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TW" altLang="en-US" sz="6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rPr>
              <a:t>抽獎禮</a:t>
            </a:r>
          </a:p>
        </p:txBody>
      </p:sp>
    </p:spTree>
    <p:extLst>
      <p:ext uri="{BB962C8B-B14F-4D97-AF65-F5344CB8AC3E}">
        <p14:creationId xmlns:p14="http://schemas.microsoft.com/office/powerpoint/2010/main" val="28731209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F347B0-C575-539A-B07C-518A62BBC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45DE5CEC-94DE-27EF-E8EC-67890A311F59}"/>
              </a:ext>
            </a:extLst>
          </p:cNvPr>
          <p:cNvSpPr/>
          <p:nvPr/>
        </p:nvSpPr>
        <p:spPr>
          <a:xfrm>
            <a:off x="855857" y="18471"/>
            <a:ext cx="4988558" cy="5965233"/>
          </a:xfrm>
          <a:prstGeom prst="rect">
            <a:avLst/>
          </a:prstGeom>
          <a:solidFill>
            <a:srgbClr val="FEFDB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B49C7FB7-935F-7112-8264-1A25B37B98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87" y="7390344"/>
            <a:ext cx="4354292" cy="50540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EE01BA29-F973-9D9B-CE1B-C413853D57A3}"/>
              </a:ext>
            </a:extLst>
          </p:cNvPr>
          <p:cNvSpPr/>
          <p:nvPr/>
        </p:nvSpPr>
        <p:spPr>
          <a:xfrm>
            <a:off x="5898517" y="18472"/>
            <a:ext cx="4988558" cy="5965232"/>
          </a:xfrm>
          <a:prstGeom prst="rect">
            <a:avLst/>
          </a:prstGeom>
          <a:solidFill>
            <a:srgbClr val="FEFDB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 descr="一張含有 文字, 天空, 海報, 螢幕擷取畫面 的圖片&#10;&#10;自動產生的描述">
            <a:extLst>
              <a:ext uri="{FF2B5EF4-FFF2-40B4-BE49-F238E27FC236}">
                <a16:creationId xmlns:a16="http://schemas.microsoft.com/office/drawing/2014/main" id="{B4A75DD7-BD02-F51F-3977-30495B06A28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92702" y="345681"/>
            <a:ext cx="4686300" cy="5362575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8D191188-D5A8-DC58-7B37-E87EDBE6FAAA}"/>
              </a:ext>
            </a:extLst>
          </p:cNvPr>
          <p:cNvSpPr txBox="1"/>
          <p:nvPr/>
        </p:nvSpPr>
        <p:spPr>
          <a:xfrm>
            <a:off x="1545451" y="11970988"/>
            <a:ext cx="2078453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5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＄</a:t>
            </a:r>
            <a:r>
              <a:rPr lang="en-US" altLang="zh-TW" sz="185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10,780 / 1</a:t>
            </a:r>
            <a:r>
              <a:rPr lang="zh-TW" altLang="en-US" sz="185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名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355E0692-E24B-6501-F233-FDC31A2C0CA1}"/>
              </a:ext>
            </a:extLst>
          </p:cNvPr>
          <p:cNvSpPr txBox="1"/>
          <p:nvPr/>
        </p:nvSpPr>
        <p:spPr>
          <a:xfrm>
            <a:off x="1071829" y="10608555"/>
            <a:ext cx="2954655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【</a:t>
            </a:r>
            <a:r>
              <a:rPr lang="zh-TW" altLang="en-US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德恩奈</a:t>
            </a:r>
            <a:r>
              <a:rPr lang="en-US" altLang="zh-TW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】</a:t>
            </a:r>
          </a:p>
          <a:p>
            <a:pPr algn="ctr"/>
            <a:r>
              <a:rPr lang="zh-TW" altLang="en-US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專業口腔保健禮盒組</a:t>
            </a:r>
            <a:endParaRPr lang="zh-TW" altLang="en-US" b="1" dirty="0">
              <a:solidFill>
                <a:srgbClr val="ED6123"/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B40A5FE4-ADCD-04EC-A517-2E1927531D0A}"/>
              </a:ext>
            </a:extLst>
          </p:cNvPr>
          <p:cNvCxnSpPr/>
          <p:nvPr/>
        </p:nvCxnSpPr>
        <p:spPr>
          <a:xfrm>
            <a:off x="587598" y="11853954"/>
            <a:ext cx="393242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8EE871D5-E75C-3547-E7F3-80D1184D405F}"/>
              </a:ext>
            </a:extLst>
          </p:cNvPr>
          <p:cNvSpPr/>
          <p:nvPr/>
        </p:nvSpPr>
        <p:spPr>
          <a:xfrm>
            <a:off x="6220408" y="511620"/>
            <a:ext cx="4326992" cy="5022906"/>
          </a:xfrm>
          <a:prstGeom prst="roundRect">
            <a:avLst>
              <a:gd name="adj" fmla="val 6048"/>
            </a:avLst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F2D188A6-FF69-A913-B2DB-8FAA58D24B9A}"/>
              </a:ext>
            </a:extLst>
          </p:cNvPr>
          <p:cNvSpPr txBox="1"/>
          <p:nvPr/>
        </p:nvSpPr>
        <p:spPr>
          <a:xfrm>
            <a:off x="6468169" y="825785"/>
            <a:ext cx="3911071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TW" sz="1900" b="1" dirty="0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【</a:t>
            </a:r>
            <a:r>
              <a:rPr lang="zh-TW" altLang="en-US" sz="1900" b="1" dirty="0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德恩奈</a:t>
            </a:r>
            <a:r>
              <a:rPr lang="en-US" altLang="zh-TW" sz="1900" b="1" dirty="0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】</a:t>
            </a:r>
          </a:p>
          <a:p>
            <a:pPr algn="ctr">
              <a:spcBef>
                <a:spcPts val="600"/>
              </a:spcBef>
            </a:pPr>
            <a:r>
              <a:rPr lang="zh-TW" altLang="en-US" sz="1900" b="1" dirty="0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專業口腔保健禮盒組</a:t>
            </a:r>
            <a:endParaRPr lang="en-US" altLang="zh-TW" sz="1900" b="1" dirty="0">
              <a:solidFill>
                <a:srgbClr val="343538"/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pic>
        <p:nvPicPr>
          <p:cNvPr id="36" name="圖片 35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7DF0650D-927C-2FBB-3CF3-E05129B2191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0175" y="5848118"/>
            <a:ext cx="3905250" cy="3810000"/>
          </a:xfrm>
          <a:prstGeom prst="rect">
            <a:avLst/>
          </a:prstGeom>
        </p:spPr>
      </p:pic>
      <p:sp>
        <p:nvSpPr>
          <p:cNvPr id="41" name="矩形: 圓角化同側角落 40">
            <a:extLst>
              <a:ext uri="{FF2B5EF4-FFF2-40B4-BE49-F238E27FC236}">
                <a16:creationId xmlns:a16="http://schemas.microsoft.com/office/drawing/2014/main" id="{1C72067B-7708-E453-2A99-F032538875C1}"/>
              </a:ext>
            </a:extLst>
          </p:cNvPr>
          <p:cNvSpPr/>
          <p:nvPr/>
        </p:nvSpPr>
        <p:spPr>
          <a:xfrm>
            <a:off x="-4985207" y="6240254"/>
            <a:ext cx="4311458" cy="3025728"/>
          </a:xfrm>
          <a:prstGeom prst="round2SameRect">
            <a:avLst>
              <a:gd name="adj1" fmla="val 8183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: 圓角化同側角落 49">
            <a:extLst>
              <a:ext uri="{FF2B5EF4-FFF2-40B4-BE49-F238E27FC236}">
                <a16:creationId xmlns:a16="http://schemas.microsoft.com/office/drawing/2014/main" id="{BD5D1C59-0230-69AC-EC73-9A34DCA20DA1}"/>
              </a:ext>
            </a:extLst>
          </p:cNvPr>
          <p:cNvSpPr/>
          <p:nvPr/>
        </p:nvSpPr>
        <p:spPr>
          <a:xfrm>
            <a:off x="824507" y="7568749"/>
            <a:ext cx="4070782" cy="2798421"/>
          </a:xfrm>
          <a:prstGeom prst="round2SameRect">
            <a:avLst>
              <a:gd name="adj1" fmla="val 8183"/>
              <a:gd name="adj2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化同側角落 7">
            <a:extLst>
              <a:ext uri="{FF2B5EF4-FFF2-40B4-BE49-F238E27FC236}">
                <a16:creationId xmlns:a16="http://schemas.microsoft.com/office/drawing/2014/main" id="{7C477F38-5C08-ED2B-6E1E-D8CB574449C1}"/>
              </a:ext>
            </a:extLst>
          </p:cNvPr>
          <p:cNvSpPr/>
          <p:nvPr/>
        </p:nvSpPr>
        <p:spPr>
          <a:xfrm>
            <a:off x="485165" y="7530805"/>
            <a:ext cx="4070782" cy="2798421"/>
          </a:xfrm>
          <a:prstGeom prst="round2SameRect">
            <a:avLst>
              <a:gd name="adj1" fmla="val 8183"/>
              <a:gd name="adj2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: 圓角化同側角落 4">
            <a:extLst>
              <a:ext uri="{FF2B5EF4-FFF2-40B4-BE49-F238E27FC236}">
                <a16:creationId xmlns:a16="http://schemas.microsoft.com/office/drawing/2014/main" id="{34CBF311-47CC-0551-9D48-3BBCDD44C130}"/>
              </a:ext>
            </a:extLst>
          </p:cNvPr>
          <p:cNvSpPr/>
          <p:nvPr/>
        </p:nvSpPr>
        <p:spPr>
          <a:xfrm>
            <a:off x="-8174182" y="1013898"/>
            <a:ext cx="4320000" cy="3101599"/>
          </a:xfrm>
          <a:prstGeom prst="round2SameRect">
            <a:avLst>
              <a:gd name="adj1" fmla="val 8183"/>
              <a:gd name="adj2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B47F4658-07A6-5268-A57B-24C4C4E71D6C}"/>
              </a:ext>
            </a:extLst>
          </p:cNvPr>
          <p:cNvSpPr/>
          <p:nvPr/>
        </p:nvSpPr>
        <p:spPr>
          <a:xfrm>
            <a:off x="1160527" y="511620"/>
            <a:ext cx="4325037" cy="5001084"/>
          </a:xfrm>
          <a:prstGeom prst="roundRect">
            <a:avLst>
              <a:gd name="adj" fmla="val 604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: 圓角化同側角落 26">
            <a:extLst>
              <a:ext uri="{FF2B5EF4-FFF2-40B4-BE49-F238E27FC236}">
                <a16:creationId xmlns:a16="http://schemas.microsoft.com/office/drawing/2014/main" id="{4AF2A3EA-CC1E-D227-8665-8D0A0D5081EE}"/>
              </a:ext>
            </a:extLst>
          </p:cNvPr>
          <p:cNvSpPr/>
          <p:nvPr/>
        </p:nvSpPr>
        <p:spPr>
          <a:xfrm>
            <a:off x="1160528" y="511620"/>
            <a:ext cx="4284000" cy="3025728"/>
          </a:xfrm>
          <a:prstGeom prst="round2SameRect">
            <a:avLst>
              <a:gd name="adj1" fmla="val 8183"/>
              <a:gd name="adj2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: 圓角化同側角落 27">
            <a:extLst>
              <a:ext uri="{FF2B5EF4-FFF2-40B4-BE49-F238E27FC236}">
                <a16:creationId xmlns:a16="http://schemas.microsoft.com/office/drawing/2014/main" id="{2B4B9BE1-400E-EF2B-84EF-8ABBE9B811CA}"/>
              </a:ext>
            </a:extLst>
          </p:cNvPr>
          <p:cNvSpPr/>
          <p:nvPr/>
        </p:nvSpPr>
        <p:spPr>
          <a:xfrm>
            <a:off x="1295620" y="624468"/>
            <a:ext cx="4067415" cy="2798421"/>
          </a:xfrm>
          <a:prstGeom prst="round2SameRect">
            <a:avLst>
              <a:gd name="adj1" fmla="val 8183"/>
              <a:gd name="adj2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圖片 3" descr="一張含有 文字, 瓶子, 包裝與標籤, 塑膠 的圖片&#10;&#10;自動產生的描述">
            <a:extLst>
              <a:ext uri="{FF2B5EF4-FFF2-40B4-BE49-F238E27FC236}">
                <a16:creationId xmlns:a16="http://schemas.microsoft.com/office/drawing/2014/main" id="{6A2F8321-26E3-32E9-C95D-4CD0B6BC715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1665" y="766825"/>
            <a:ext cx="2466482" cy="2810145"/>
          </a:xfrm>
          <a:prstGeom prst="rect">
            <a:avLst/>
          </a:prstGeom>
        </p:spPr>
      </p:pic>
      <p:sp>
        <p:nvSpPr>
          <p:cNvPr id="37" name="文字方塊 36">
            <a:extLst>
              <a:ext uri="{FF2B5EF4-FFF2-40B4-BE49-F238E27FC236}">
                <a16:creationId xmlns:a16="http://schemas.microsoft.com/office/drawing/2014/main" id="{D5DB0578-0B53-193C-C943-74F2503A0FAA}"/>
              </a:ext>
            </a:extLst>
          </p:cNvPr>
          <p:cNvSpPr txBox="1"/>
          <p:nvPr/>
        </p:nvSpPr>
        <p:spPr>
          <a:xfrm>
            <a:off x="1797750" y="3686903"/>
            <a:ext cx="2954655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【</a:t>
            </a:r>
            <a:r>
              <a:rPr lang="zh-TW" altLang="en-US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德恩奈</a:t>
            </a:r>
            <a:r>
              <a:rPr lang="en-US" altLang="zh-TW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】</a:t>
            </a:r>
          </a:p>
          <a:p>
            <a:pPr algn="ctr"/>
            <a:r>
              <a:rPr lang="zh-TW" altLang="en-US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專業口腔保健禮盒組</a:t>
            </a:r>
            <a:endParaRPr lang="zh-TW" altLang="en-US" b="1" dirty="0">
              <a:solidFill>
                <a:srgbClr val="ED6123"/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AD53919C-E817-0E59-9C50-4EAB1E06F7AC}"/>
              </a:ext>
            </a:extLst>
          </p:cNvPr>
          <p:cNvCxnSpPr/>
          <p:nvPr/>
        </p:nvCxnSpPr>
        <p:spPr>
          <a:xfrm>
            <a:off x="1345603" y="4611462"/>
            <a:ext cx="393242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D79F0F1D-5689-9747-DC3D-F1385410EA48}"/>
              </a:ext>
            </a:extLst>
          </p:cNvPr>
          <p:cNvSpPr txBox="1"/>
          <p:nvPr/>
        </p:nvSpPr>
        <p:spPr>
          <a:xfrm>
            <a:off x="6392884" y="1779290"/>
            <a:ext cx="3918869" cy="1478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內含德恩奈清新雙效漱口水</a:t>
            </a: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500mlx1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瓶</a:t>
            </a: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+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清淨涼牙膏</a:t>
            </a: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156gx1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支</a:t>
            </a: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+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美白牙膏</a:t>
            </a: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125gx1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支</a:t>
            </a: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+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夜用牙膏</a:t>
            </a: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126gx1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支</a:t>
            </a: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+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兒童牙膏</a:t>
            </a: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90gx1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支</a:t>
            </a: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+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前觸兒童牙刷</a:t>
            </a: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x1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支</a:t>
            </a: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+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極淨細絲牙刷</a:t>
            </a: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2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支 </a:t>
            </a: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(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總價值</a:t>
            </a: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1125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元</a:t>
            </a: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) 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適合全家人使用。</a:t>
            </a:r>
            <a:endParaRPr lang="en-US" altLang="zh-TW" sz="1500" dirty="0">
              <a:solidFill>
                <a:schemeClr val="tx1">
                  <a:lumMod val="65000"/>
                  <a:lumOff val="35000"/>
                </a:schemeClr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25C3A17E-63B1-8807-3C5A-C21E06BD34D5}"/>
              </a:ext>
            </a:extLst>
          </p:cNvPr>
          <p:cNvCxnSpPr/>
          <p:nvPr/>
        </p:nvCxnSpPr>
        <p:spPr>
          <a:xfrm>
            <a:off x="6360535" y="1640882"/>
            <a:ext cx="403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2" name="文字方塊 41">
            <a:extLst>
              <a:ext uri="{FF2B5EF4-FFF2-40B4-BE49-F238E27FC236}">
                <a16:creationId xmlns:a16="http://schemas.microsoft.com/office/drawing/2014/main" id="{56A3E30F-F3F5-2B57-8FFD-85023F0B3C23}"/>
              </a:ext>
            </a:extLst>
          </p:cNvPr>
          <p:cNvSpPr txBox="1"/>
          <p:nvPr/>
        </p:nvSpPr>
        <p:spPr>
          <a:xfrm>
            <a:off x="2319923" y="4781332"/>
            <a:ext cx="2078453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85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＄</a:t>
            </a:r>
            <a:r>
              <a:rPr lang="en-US" altLang="zh-TW" sz="185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1,125 / 10</a:t>
            </a:r>
            <a:r>
              <a:rPr lang="zh-TW" altLang="en-US" sz="185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名</a:t>
            </a:r>
          </a:p>
        </p:txBody>
      </p:sp>
    </p:spTree>
    <p:extLst>
      <p:ext uri="{BB962C8B-B14F-4D97-AF65-F5344CB8AC3E}">
        <p14:creationId xmlns:p14="http://schemas.microsoft.com/office/powerpoint/2010/main" val="787769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856A0-C895-4560-84F7-D89936AA4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4A167B89-417F-2644-170A-94D0CF4AB852}"/>
              </a:ext>
            </a:extLst>
          </p:cNvPr>
          <p:cNvSpPr/>
          <p:nvPr/>
        </p:nvSpPr>
        <p:spPr>
          <a:xfrm>
            <a:off x="855857" y="18471"/>
            <a:ext cx="4988558" cy="5965233"/>
          </a:xfrm>
          <a:prstGeom prst="rect">
            <a:avLst/>
          </a:prstGeom>
          <a:solidFill>
            <a:srgbClr val="FEFDB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6213AB6B-16AF-A51A-9AAD-D25B4F467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987" y="7390344"/>
            <a:ext cx="4354292" cy="50540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56193D9C-5613-8000-BA12-B8277C0FB10E}"/>
              </a:ext>
            </a:extLst>
          </p:cNvPr>
          <p:cNvSpPr/>
          <p:nvPr/>
        </p:nvSpPr>
        <p:spPr>
          <a:xfrm>
            <a:off x="5898517" y="18472"/>
            <a:ext cx="4988558" cy="5965232"/>
          </a:xfrm>
          <a:prstGeom prst="rect">
            <a:avLst/>
          </a:prstGeom>
          <a:solidFill>
            <a:srgbClr val="FEFDB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 descr="一張含有 文字, 天空, 海報, 螢幕擷取畫面 的圖片&#10;&#10;自動產生的描述">
            <a:extLst>
              <a:ext uri="{FF2B5EF4-FFF2-40B4-BE49-F238E27FC236}">
                <a16:creationId xmlns:a16="http://schemas.microsoft.com/office/drawing/2014/main" id="{CEC9D65B-41DC-9B45-551C-0EBFDB3891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92702" y="345681"/>
            <a:ext cx="4686300" cy="5362575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642E15AA-89D5-CE11-96F0-5AE8385AA0D5}"/>
              </a:ext>
            </a:extLst>
          </p:cNvPr>
          <p:cNvSpPr txBox="1"/>
          <p:nvPr/>
        </p:nvSpPr>
        <p:spPr>
          <a:xfrm>
            <a:off x="1545451" y="11970988"/>
            <a:ext cx="2078453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5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＄</a:t>
            </a:r>
            <a:r>
              <a:rPr lang="en-US" altLang="zh-TW" sz="185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10,780 / 1</a:t>
            </a:r>
            <a:r>
              <a:rPr lang="zh-TW" altLang="en-US" sz="185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名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F7B8752-6CA9-4210-3194-F60B39E644EA}"/>
              </a:ext>
            </a:extLst>
          </p:cNvPr>
          <p:cNvSpPr txBox="1"/>
          <p:nvPr/>
        </p:nvSpPr>
        <p:spPr>
          <a:xfrm>
            <a:off x="1071829" y="10608555"/>
            <a:ext cx="2954655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【</a:t>
            </a:r>
            <a:r>
              <a:rPr lang="zh-TW" altLang="en-US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德恩奈</a:t>
            </a:r>
            <a:r>
              <a:rPr lang="en-US" altLang="zh-TW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】</a:t>
            </a:r>
          </a:p>
          <a:p>
            <a:pPr algn="ctr"/>
            <a:r>
              <a:rPr lang="zh-TW" altLang="en-US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專業口腔保健禮盒組</a:t>
            </a:r>
            <a:endParaRPr lang="zh-TW" altLang="en-US" b="1" dirty="0">
              <a:solidFill>
                <a:srgbClr val="ED6123"/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9EE6E2D5-BB55-6BA9-950E-E392D8CA1CEE}"/>
              </a:ext>
            </a:extLst>
          </p:cNvPr>
          <p:cNvCxnSpPr/>
          <p:nvPr/>
        </p:nvCxnSpPr>
        <p:spPr>
          <a:xfrm>
            <a:off x="587598" y="11853954"/>
            <a:ext cx="393242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DC4D121D-BAD7-96FF-8647-E2180452EE25}"/>
              </a:ext>
            </a:extLst>
          </p:cNvPr>
          <p:cNvSpPr/>
          <p:nvPr/>
        </p:nvSpPr>
        <p:spPr>
          <a:xfrm>
            <a:off x="6220408" y="511620"/>
            <a:ext cx="4326992" cy="5022906"/>
          </a:xfrm>
          <a:prstGeom prst="roundRect">
            <a:avLst>
              <a:gd name="adj" fmla="val 6048"/>
            </a:avLst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501057B0-D53B-F51A-D375-BAD0BB1F3035}"/>
              </a:ext>
            </a:extLst>
          </p:cNvPr>
          <p:cNvSpPr txBox="1"/>
          <p:nvPr/>
        </p:nvSpPr>
        <p:spPr>
          <a:xfrm>
            <a:off x="6468169" y="825785"/>
            <a:ext cx="3911071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TW" sz="1900" b="1" dirty="0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【</a:t>
            </a:r>
            <a:r>
              <a:rPr lang="zh-TW" altLang="en-US" sz="1900" b="1" dirty="0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享居</a:t>
            </a:r>
            <a:r>
              <a:rPr lang="en-US" altLang="zh-TW" sz="1900" b="1" dirty="0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】</a:t>
            </a:r>
          </a:p>
          <a:p>
            <a:pPr algn="ctr">
              <a:spcBef>
                <a:spcPts val="600"/>
              </a:spcBef>
            </a:pPr>
            <a:r>
              <a:rPr lang="zh-TW" altLang="en-US" sz="1900" b="1" dirty="0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天絲兩用被</a:t>
            </a:r>
            <a:r>
              <a:rPr lang="en-US" altLang="zh-TW" sz="1900" b="1" dirty="0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(</a:t>
            </a:r>
            <a:r>
              <a:rPr lang="en-US" altLang="zh-TW" sz="1900" b="1" dirty="0" err="1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DtD</a:t>
            </a:r>
            <a:r>
              <a:rPr lang="en-US" altLang="zh-TW" sz="1900" b="1" dirty="0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)</a:t>
            </a:r>
            <a:r>
              <a:rPr lang="zh-TW" altLang="en-US" sz="1900" b="1" dirty="0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（圖案隨機）</a:t>
            </a:r>
          </a:p>
        </p:txBody>
      </p:sp>
      <p:pic>
        <p:nvPicPr>
          <p:cNvPr id="36" name="圖片 35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0D78C149-E45E-8BD1-B14B-B85858C5AB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0175" y="5848118"/>
            <a:ext cx="3905250" cy="3810000"/>
          </a:xfrm>
          <a:prstGeom prst="rect">
            <a:avLst/>
          </a:prstGeom>
        </p:spPr>
      </p:pic>
      <p:sp>
        <p:nvSpPr>
          <p:cNvPr id="41" name="矩形: 圓角化同側角落 40">
            <a:extLst>
              <a:ext uri="{FF2B5EF4-FFF2-40B4-BE49-F238E27FC236}">
                <a16:creationId xmlns:a16="http://schemas.microsoft.com/office/drawing/2014/main" id="{4CCA0618-DE7C-560A-71B1-0C9344EB7728}"/>
              </a:ext>
            </a:extLst>
          </p:cNvPr>
          <p:cNvSpPr/>
          <p:nvPr/>
        </p:nvSpPr>
        <p:spPr>
          <a:xfrm>
            <a:off x="-4985207" y="6240254"/>
            <a:ext cx="4311458" cy="3025728"/>
          </a:xfrm>
          <a:prstGeom prst="round2SameRect">
            <a:avLst>
              <a:gd name="adj1" fmla="val 8183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: 圓角化同側角落 49">
            <a:extLst>
              <a:ext uri="{FF2B5EF4-FFF2-40B4-BE49-F238E27FC236}">
                <a16:creationId xmlns:a16="http://schemas.microsoft.com/office/drawing/2014/main" id="{E335563B-D8C2-E5A5-E9F8-CC649C0D0553}"/>
              </a:ext>
            </a:extLst>
          </p:cNvPr>
          <p:cNvSpPr/>
          <p:nvPr/>
        </p:nvSpPr>
        <p:spPr>
          <a:xfrm>
            <a:off x="824507" y="7568749"/>
            <a:ext cx="4070782" cy="2798421"/>
          </a:xfrm>
          <a:prstGeom prst="round2SameRect">
            <a:avLst>
              <a:gd name="adj1" fmla="val 8183"/>
              <a:gd name="adj2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化同側角落 7">
            <a:extLst>
              <a:ext uri="{FF2B5EF4-FFF2-40B4-BE49-F238E27FC236}">
                <a16:creationId xmlns:a16="http://schemas.microsoft.com/office/drawing/2014/main" id="{01D9EB70-2718-BFA2-2C06-07FFCB91FF4B}"/>
              </a:ext>
            </a:extLst>
          </p:cNvPr>
          <p:cNvSpPr/>
          <p:nvPr/>
        </p:nvSpPr>
        <p:spPr>
          <a:xfrm>
            <a:off x="485165" y="7530805"/>
            <a:ext cx="4070782" cy="2798421"/>
          </a:xfrm>
          <a:prstGeom prst="round2SameRect">
            <a:avLst>
              <a:gd name="adj1" fmla="val 8183"/>
              <a:gd name="adj2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矩形: 圓角化同側角落 4">
            <a:extLst>
              <a:ext uri="{FF2B5EF4-FFF2-40B4-BE49-F238E27FC236}">
                <a16:creationId xmlns:a16="http://schemas.microsoft.com/office/drawing/2014/main" id="{2BA0AFAE-9037-5EE1-498C-35558BD9CA51}"/>
              </a:ext>
            </a:extLst>
          </p:cNvPr>
          <p:cNvSpPr/>
          <p:nvPr/>
        </p:nvSpPr>
        <p:spPr>
          <a:xfrm>
            <a:off x="-8174182" y="1013898"/>
            <a:ext cx="4320000" cy="3101599"/>
          </a:xfrm>
          <a:prstGeom prst="round2SameRect">
            <a:avLst>
              <a:gd name="adj1" fmla="val 8183"/>
              <a:gd name="adj2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 dirty="0"/>
          </a:p>
        </p:txBody>
      </p:sp>
      <p:sp>
        <p:nvSpPr>
          <p:cNvPr id="26" name="矩形: 圓角 25">
            <a:extLst>
              <a:ext uri="{FF2B5EF4-FFF2-40B4-BE49-F238E27FC236}">
                <a16:creationId xmlns:a16="http://schemas.microsoft.com/office/drawing/2014/main" id="{2E72F6EA-27E3-A0F7-32C3-A186BD4E6E68}"/>
              </a:ext>
            </a:extLst>
          </p:cNvPr>
          <p:cNvSpPr/>
          <p:nvPr/>
        </p:nvSpPr>
        <p:spPr>
          <a:xfrm>
            <a:off x="1160527" y="511620"/>
            <a:ext cx="4325037" cy="5001084"/>
          </a:xfrm>
          <a:prstGeom prst="roundRect">
            <a:avLst>
              <a:gd name="adj" fmla="val 604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7" name="矩形: 圓角化同側角落 26">
            <a:extLst>
              <a:ext uri="{FF2B5EF4-FFF2-40B4-BE49-F238E27FC236}">
                <a16:creationId xmlns:a16="http://schemas.microsoft.com/office/drawing/2014/main" id="{5611BA50-157C-4C76-F95C-91A9BD4C44F4}"/>
              </a:ext>
            </a:extLst>
          </p:cNvPr>
          <p:cNvSpPr/>
          <p:nvPr/>
        </p:nvSpPr>
        <p:spPr>
          <a:xfrm>
            <a:off x="1160528" y="511620"/>
            <a:ext cx="4284000" cy="3025728"/>
          </a:xfrm>
          <a:prstGeom prst="round2SameRect">
            <a:avLst>
              <a:gd name="adj1" fmla="val 8183"/>
              <a:gd name="adj2" fmla="val 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: 圓角化同側角落 27">
            <a:extLst>
              <a:ext uri="{FF2B5EF4-FFF2-40B4-BE49-F238E27FC236}">
                <a16:creationId xmlns:a16="http://schemas.microsoft.com/office/drawing/2014/main" id="{8B8ACEA8-7D11-6452-9982-502CF1E79B20}"/>
              </a:ext>
            </a:extLst>
          </p:cNvPr>
          <p:cNvSpPr/>
          <p:nvPr/>
        </p:nvSpPr>
        <p:spPr>
          <a:xfrm>
            <a:off x="1295620" y="624468"/>
            <a:ext cx="4067415" cy="2798421"/>
          </a:xfrm>
          <a:prstGeom prst="round2SameRect">
            <a:avLst>
              <a:gd name="adj1" fmla="val 8183"/>
              <a:gd name="adj2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38A44766-F5C9-B1A3-823C-C0F78B64FE67}"/>
              </a:ext>
            </a:extLst>
          </p:cNvPr>
          <p:cNvSpPr txBox="1"/>
          <p:nvPr/>
        </p:nvSpPr>
        <p:spPr>
          <a:xfrm>
            <a:off x="1319253" y="3686903"/>
            <a:ext cx="3911648" cy="830997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【</a:t>
            </a:r>
            <a:r>
              <a:rPr lang="zh-TW" altLang="en-US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享居</a:t>
            </a:r>
            <a:r>
              <a:rPr lang="en-US" altLang="zh-TW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】</a:t>
            </a:r>
          </a:p>
          <a:p>
            <a:pPr algn="ctr"/>
            <a:r>
              <a:rPr lang="zh-TW" altLang="en-US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天絲兩用被</a:t>
            </a:r>
            <a:r>
              <a:rPr lang="en-US" altLang="zh-TW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(</a:t>
            </a:r>
            <a:r>
              <a:rPr lang="en-US" altLang="zh-TW" sz="2400" b="1" dirty="0" err="1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DtD</a:t>
            </a:r>
            <a:r>
              <a:rPr lang="en-US" altLang="zh-TW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)</a:t>
            </a:r>
            <a:r>
              <a:rPr lang="zh-TW" altLang="en-US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（圖案隨機）</a:t>
            </a:r>
          </a:p>
        </p:txBody>
      </p:sp>
      <p:cxnSp>
        <p:nvCxnSpPr>
          <p:cNvPr id="38" name="直線接點 37">
            <a:extLst>
              <a:ext uri="{FF2B5EF4-FFF2-40B4-BE49-F238E27FC236}">
                <a16:creationId xmlns:a16="http://schemas.microsoft.com/office/drawing/2014/main" id="{6621FB9C-E4B9-1B17-C314-D4CE934339BF}"/>
              </a:ext>
            </a:extLst>
          </p:cNvPr>
          <p:cNvCxnSpPr/>
          <p:nvPr/>
        </p:nvCxnSpPr>
        <p:spPr>
          <a:xfrm>
            <a:off x="1345603" y="4611462"/>
            <a:ext cx="393242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9" name="文字方塊 38">
            <a:extLst>
              <a:ext uri="{FF2B5EF4-FFF2-40B4-BE49-F238E27FC236}">
                <a16:creationId xmlns:a16="http://schemas.microsoft.com/office/drawing/2014/main" id="{953A6A65-61E5-3A96-167E-63C1B059FAED}"/>
              </a:ext>
            </a:extLst>
          </p:cNvPr>
          <p:cNvSpPr txBox="1"/>
          <p:nvPr/>
        </p:nvSpPr>
        <p:spPr>
          <a:xfrm>
            <a:off x="6392884" y="1779290"/>
            <a:ext cx="3918869" cy="176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DOTDOT 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天絲兩用被，利用材質透氣與親膚度，可自由調整厚度，打造最單純的簡單舒適！</a:t>
            </a:r>
          </a:p>
          <a:p>
            <a:pPr>
              <a:lnSpc>
                <a:spcPts val="2200"/>
              </a:lnSpc>
            </a:pP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輕巧多功能，雙面天絲材質，適合台灣氣候四季使用。額外可搭配水洗被胎來增加保暖度，還可以與</a:t>
            </a:r>
            <a:r>
              <a:rPr lang="en-US" altLang="zh-TW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DtD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睡袋睡墊進行單邊結合。</a:t>
            </a:r>
            <a:endParaRPr lang="en-US" altLang="zh-TW" sz="1500" dirty="0">
              <a:solidFill>
                <a:schemeClr val="tx1">
                  <a:lumMod val="65000"/>
                  <a:lumOff val="35000"/>
                </a:schemeClr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cxnSp>
        <p:nvCxnSpPr>
          <p:cNvPr id="40" name="直線接點 39">
            <a:extLst>
              <a:ext uri="{FF2B5EF4-FFF2-40B4-BE49-F238E27FC236}">
                <a16:creationId xmlns:a16="http://schemas.microsoft.com/office/drawing/2014/main" id="{10563DC5-07D0-84C9-FC44-5AD5954F810C}"/>
              </a:ext>
            </a:extLst>
          </p:cNvPr>
          <p:cNvCxnSpPr/>
          <p:nvPr/>
        </p:nvCxnSpPr>
        <p:spPr>
          <a:xfrm>
            <a:off x="6392619" y="1656924"/>
            <a:ext cx="403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圖片 6" descr="一張含有 紡織品, 圖案 (服裝設計), 布 的圖片&#10;&#10;自動產生的描述">
            <a:extLst>
              <a:ext uri="{FF2B5EF4-FFF2-40B4-BE49-F238E27FC236}">
                <a16:creationId xmlns:a16="http://schemas.microsoft.com/office/drawing/2014/main" id="{F6A9E4BC-E82B-16B0-A62F-1E15C9129F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198" b="21106"/>
          <a:stretch/>
        </p:blipFill>
        <p:spPr>
          <a:xfrm>
            <a:off x="1206076" y="881100"/>
            <a:ext cx="4258970" cy="2457232"/>
          </a:xfrm>
          <a:prstGeom prst="rect">
            <a:avLst/>
          </a:prstGeom>
        </p:spPr>
      </p:pic>
      <p:sp>
        <p:nvSpPr>
          <p:cNvPr id="9" name="文字方塊 8">
            <a:extLst>
              <a:ext uri="{FF2B5EF4-FFF2-40B4-BE49-F238E27FC236}">
                <a16:creationId xmlns:a16="http://schemas.microsoft.com/office/drawing/2014/main" id="{70CF36C0-28E1-D7E4-7432-326FD8D32DC5}"/>
              </a:ext>
            </a:extLst>
          </p:cNvPr>
          <p:cNvSpPr txBox="1"/>
          <p:nvPr/>
        </p:nvSpPr>
        <p:spPr>
          <a:xfrm>
            <a:off x="2319923" y="4781332"/>
            <a:ext cx="2078453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85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＄</a:t>
            </a:r>
            <a:r>
              <a:rPr lang="en-US" altLang="zh-TW" sz="185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1,810 / 10</a:t>
            </a:r>
            <a:r>
              <a:rPr lang="zh-TW" altLang="en-US" sz="185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名</a:t>
            </a:r>
          </a:p>
        </p:txBody>
      </p:sp>
    </p:spTree>
    <p:extLst>
      <p:ext uri="{BB962C8B-B14F-4D97-AF65-F5344CB8AC3E}">
        <p14:creationId xmlns:p14="http://schemas.microsoft.com/office/powerpoint/2010/main" val="22988909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2C814DA-3CC3-5E43-717D-8CB2EB36CA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矩形 31">
            <a:extLst>
              <a:ext uri="{FF2B5EF4-FFF2-40B4-BE49-F238E27FC236}">
                <a16:creationId xmlns:a16="http://schemas.microsoft.com/office/drawing/2014/main" id="{13CAFC9F-2524-0BBB-5AE7-DAA1E04EEF24}"/>
              </a:ext>
            </a:extLst>
          </p:cNvPr>
          <p:cNvSpPr/>
          <p:nvPr/>
        </p:nvSpPr>
        <p:spPr>
          <a:xfrm>
            <a:off x="8935663" y="6845300"/>
            <a:ext cx="4988558" cy="5702300"/>
          </a:xfrm>
          <a:prstGeom prst="rect">
            <a:avLst/>
          </a:prstGeom>
          <a:solidFill>
            <a:srgbClr val="FEFDB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5287D6C3-D7E8-E740-0974-CF4F6EC8C827}"/>
              </a:ext>
            </a:extLst>
          </p:cNvPr>
          <p:cNvSpPr/>
          <p:nvPr/>
        </p:nvSpPr>
        <p:spPr>
          <a:xfrm>
            <a:off x="20469790" y="-3017618"/>
            <a:ext cx="4883253" cy="9875618"/>
          </a:xfrm>
          <a:prstGeom prst="rect">
            <a:avLst/>
          </a:prstGeom>
          <a:solidFill>
            <a:srgbClr val="7B797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0922FB2D-6E3C-F7FE-AC3C-656108505BB1}"/>
              </a:ext>
            </a:extLst>
          </p:cNvPr>
          <p:cNvSpPr txBox="1"/>
          <p:nvPr/>
        </p:nvSpPr>
        <p:spPr>
          <a:xfrm>
            <a:off x="21049883" y="1190382"/>
            <a:ext cx="3532368" cy="8473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zh-TW" altLang="en-US" sz="11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成分天然、無添加的初鹿牧場保久乳，堅持使用在地最純淨的「初鹿生乳」，風味香醇無可取代，成分單純無添加，只給家人最好的。</a:t>
            </a:r>
            <a:r>
              <a:rPr lang="en-US" altLang="zh-TW" sz="11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【</a:t>
            </a:r>
            <a:r>
              <a:rPr lang="zh-TW" altLang="en-US" sz="11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原味牛乳</a:t>
            </a:r>
            <a:r>
              <a:rPr lang="en-US" altLang="zh-TW" sz="11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】100%</a:t>
            </a:r>
            <a:r>
              <a:rPr lang="zh-TW" altLang="en-US" sz="11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使用初鹿生乳，成份天然，無調整無添加。</a:t>
            </a:r>
          </a:p>
        </p:txBody>
      </p:sp>
      <p:sp>
        <p:nvSpPr>
          <p:cNvPr id="15" name="文字方塊 14">
            <a:extLst>
              <a:ext uri="{FF2B5EF4-FFF2-40B4-BE49-F238E27FC236}">
                <a16:creationId xmlns:a16="http://schemas.microsoft.com/office/drawing/2014/main" id="{D63439AE-3041-80BA-C6D8-BFE7B04B6C14}"/>
              </a:ext>
            </a:extLst>
          </p:cNvPr>
          <p:cNvSpPr txBox="1"/>
          <p:nvPr/>
        </p:nvSpPr>
        <p:spPr>
          <a:xfrm>
            <a:off x="21650292" y="496345"/>
            <a:ext cx="221567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【</a:t>
            </a:r>
            <a:r>
              <a:rPr lang="zh-TW" altLang="en-US" b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初鹿牧場</a:t>
            </a:r>
            <a:r>
              <a:rPr lang="en-US" altLang="zh-TW" b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】</a:t>
            </a:r>
          </a:p>
          <a:p>
            <a:pPr algn="ctr"/>
            <a:r>
              <a:rPr lang="zh-TW" altLang="en-US" b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原味保久乳</a:t>
            </a:r>
            <a:r>
              <a:rPr lang="en-US" altLang="zh-TW" b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(200ml)</a:t>
            </a:r>
            <a:endParaRPr lang="zh-TW" altLang="en-US" b="1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grpSp>
        <p:nvGrpSpPr>
          <p:cNvPr id="16" name="群組 15">
            <a:extLst>
              <a:ext uri="{FF2B5EF4-FFF2-40B4-BE49-F238E27FC236}">
                <a16:creationId xmlns:a16="http://schemas.microsoft.com/office/drawing/2014/main" id="{51555C42-A10F-D736-ED33-1E0D6F9A4C0A}"/>
              </a:ext>
            </a:extLst>
          </p:cNvPr>
          <p:cNvGrpSpPr/>
          <p:nvPr/>
        </p:nvGrpSpPr>
        <p:grpSpPr>
          <a:xfrm>
            <a:off x="24645412" y="-2469851"/>
            <a:ext cx="469126" cy="469126"/>
            <a:chOff x="7816133" y="-2663024"/>
            <a:chExt cx="469126" cy="469126"/>
          </a:xfrm>
        </p:grpSpPr>
        <p:sp>
          <p:nvSpPr>
            <p:cNvPr id="18" name="橢圓 17">
              <a:extLst>
                <a:ext uri="{FF2B5EF4-FFF2-40B4-BE49-F238E27FC236}">
                  <a16:creationId xmlns:a16="http://schemas.microsoft.com/office/drawing/2014/main" id="{B002F5F3-DDCE-86E9-90A1-5CC128353F61}"/>
                </a:ext>
              </a:extLst>
            </p:cNvPr>
            <p:cNvSpPr/>
            <p:nvPr/>
          </p:nvSpPr>
          <p:spPr>
            <a:xfrm>
              <a:off x="7816133" y="-2663024"/>
              <a:ext cx="469126" cy="469126"/>
            </a:xfrm>
            <a:prstGeom prst="ellipse">
              <a:avLst/>
            </a:prstGeom>
            <a:solidFill>
              <a:srgbClr val="38BF6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sp>
          <p:nvSpPr>
            <p:cNvPr id="24" name="十字形 23">
              <a:extLst>
                <a:ext uri="{FF2B5EF4-FFF2-40B4-BE49-F238E27FC236}">
                  <a16:creationId xmlns:a16="http://schemas.microsoft.com/office/drawing/2014/main" id="{9C170E40-A34F-5D61-6CB9-8A222DF6F8D1}"/>
                </a:ext>
              </a:extLst>
            </p:cNvPr>
            <p:cNvSpPr/>
            <p:nvPr/>
          </p:nvSpPr>
          <p:spPr>
            <a:xfrm rot="2618826">
              <a:off x="7928152" y="-2549040"/>
              <a:ext cx="247699" cy="247699"/>
            </a:xfrm>
            <a:prstGeom prst="plus">
              <a:avLst>
                <a:gd name="adj" fmla="val 44688"/>
              </a:avLst>
            </a:prstGeom>
            <a:solidFill>
              <a:srgbClr val="63886E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</p:grpSp>
      <p:cxnSp>
        <p:nvCxnSpPr>
          <p:cNvPr id="25" name="直線接點 24">
            <a:extLst>
              <a:ext uri="{FF2B5EF4-FFF2-40B4-BE49-F238E27FC236}">
                <a16:creationId xmlns:a16="http://schemas.microsoft.com/office/drawing/2014/main" id="{8FE653FC-18A4-3967-DC33-E70CE46DA535}"/>
              </a:ext>
            </a:extLst>
          </p:cNvPr>
          <p:cNvCxnSpPr/>
          <p:nvPr/>
        </p:nvCxnSpPr>
        <p:spPr>
          <a:xfrm>
            <a:off x="21210673" y="2318029"/>
            <a:ext cx="3148716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文字方塊 25">
            <a:extLst>
              <a:ext uri="{FF2B5EF4-FFF2-40B4-BE49-F238E27FC236}">
                <a16:creationId xmlns:a16="http://schemas.microsoft.com/office/drawing/2014/main" id="{595A6326-3F38-F01D-0B53-4E84762F0147}"/>
              </a:ext>
            </a:extLst>
          </p:cNvPr>
          <p:cNvSpPr txBox="1"/>
          <p:nvPr/>
        </p:nvSpPr>
        <p:spPr>
          <a:xfrm>
            <a:off x="21081464" y="5248928"/>
            <a:ext cx="3359750" cy="654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1500"/>
              </a:lnSpc>
            </a:pPr>
            <a:r>
              <a:rPr lang="en-US" altLang="zh-TW" sz="11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【</a:t>
            </a:r>
            <a:r>
              <a:rPr lang="zh-TW" altLang="en-US" sz="11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原味米牛乳</a:t>
            </a:r>
            <a:r>
              <a:rPr lang="en-US" altLang="zh-TW" sz="11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】“</a:t>
            </a:r>
            <a:r>
              <a:rPr lang="zh-TW" altLang="en-US" sz="11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米</a:t>
            </a:r>
            <a:r>
              <a:rPr lang="en-US" altLang="zh-TW" sz="11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+</a:t>
            </a:r>
            <a:r>
              <a:rPr lang="zh-TW" altLang="en-US" sz="11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牛乳”是孩子們最熟悉的第一口大人的食物！使用「初鹿生乳</a:t>
            </a:r>
            <a:r>
              <a:rPr lang="en-US" altLang="zh-TW" sz="11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x</a:t>
            </a:r>
            <a:r>
              <a:rPr lang="zh-TW" altLang="en-US" sz="1100" dirty="0">
                <a:latin typeface="Noto Sans TC" panose="020B0200000000000000" pitchFamily="34" charset="-120"/>
                <a:ea typeface="Noto Sans TC" panose="020B0200000000000000" pitchFamily="34" charset="-120"/>
              </a:rPr>
              <a:t>台東米」天然在地食材，快充早餐所需營養，孩子愛喝，媽媽開心。</a:t>
            </a:r>
          </a:p>
        </p:txBody>
      </p:sp>
      <p:sp>
        <p:nvSpPr>
          <p:cNvPr id="27" name="文字方塊 26">
            <a:extLst>
              <a:ext uri="{FF2B5EF4-FFF2-40B4-BE49-F238E27FC236}">
                <a16:creationId xmlns:a16="http://schemas.microsoft.com/office/drawing/2014/main" id="{12E0674F-0EDD-0FC1-0911-F335B8AE10EE}"/>
              </a:ext>
            </a:extLst>
          </p:cNvPr>
          <p:cNvSpPr txBox="1"/>
          <p:nvPr/>
        </p:nvSpPr>
        <p:spPr>
          <a:xfrm>
            <a:off x="21681874" y="4578744"/>
            <a:ext cx="22156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b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【</a:t>
            </a:r>
            <a:r>
              <a:rPr lang="zh-TW" altLang="en-US" b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初鹿牧場</a:t>
            </a:r>
            <a:r>
              <a:rPr lang="en-US" altLang="zh-TW" b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】</a:t>
            </a:r>
          </a:p>
          <a:p>
            <a:pPr algn="ctr"/>
            <a:r>
              <a:rPr lang="zh-TW" altLang="en-US" b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原味米牛乳</a:t>
            </a:r>
            <a:r>
              <a:rPr lang="en-US" altLang="zh-TW" b="1" dirty="0">
                <a:latin typeface="Noto Sans TC" panose="020B0200000000000000" pitchFamily="34" charset="-120"/>
                <a:ea typeface="Noto Sans TC" panose="020B0200000000000000" pitchFamily="34" charset="-120"/>
              </a:rPr>
              <a:t>(200ml)</a:t>
            </a:r>
            <a:endParaRPr lang="zh-TW" altLang="en-US" b="1" dirty="0"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pic>
        <p:nvPicPr>
          <p:cNvPr id="9" name="圖片 8">
            <a:extLst>
              <a:ext uri="{FF2B5EF4-FFF2-40B4-BE49-F238E27FC236}">
                <a16:creationId xmlns:a16="http://schemas.microsoft.com/office/drawing/2014/main" id="{1E57509A-BCDF-3B96-6EDC-39A1F75CD0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63294" y="-1845843"/>
            <a:ext cx="2032870" cy="2346549"/>
          </a:xfrm>
          <a:prstGeom prst="rect">
            <a:avLst/>
          </a:prstGeom>
        </p:spPr>
      </p:pic>
      <p:pic>
        <p:nvPicPr>
          <p:cNvPr id="4" name="圖片 3" descr="一張含有 文字, 標籤, 包裝與標籤, 標誌 的圖片&#10;&#10;自動產生的描述">
            <a:extLst>
              <a:ext uri="{FF2B5EF4-FFF2-40B4-BE49-F238E27FC236}">
                <a16:creationId xmlns:a16="http://schemas.microsoft.com/office/drawing/2014/main" id="{D88333F5-8D90-EB85-F601-E71946B52D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55042" y="2729829"/>
            <a:ext cx="1659977" cy="1659977"/>
          </a:xfrm>
          <a:prstGeom prst="rect">
            <a:avLst/>
          </a:prstGeom>
        </p:spPr>
      </p:pic>
      <p:pic>
        <p:nvPicPr>
          <p:cNvPr id="3" name="圖片 2" descr="一張含有 文字, 天空, 海報, 螢幕擷取畫面 的圖片&#10;&#10;自動產生的描述">
            <a:extLst>
              <a:ext uri="{FF2B5EF4-FFF2-40B4-BE49-F238E27FC236}">
                <a16:creationId xmlns:a16="http://schemas.microsoft.com/office/drawing/2014/main" id="{9C4EE28D-CC43-5F50-527B-D0F6D461F0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522949" y="-1845843"/>
            <a:ext cx="4686300" cy="5362575"/>
          </a:xfrm>
          <a:prstGeom prst="rect">
            <a:avLst/>
          </a:prstGeom>
        </p:spPr>
      </p:pic>
      <p:pic>
        <p:nvPicPr>
          <p:cNvPr id="6" name="圖片 5" descr="一張含有 文字, 螢幕擷取畫面, 平面設計 的圖片&#10;&#10;自動產生的描述">
            <a:extLst>
              <a:ext uri="{FF2B5EF4-FFF2-40B4-BE49-F238E27FC236}">
                <a16:creationId xmlns:a16="http://schemas.microsoft.com/office/drawing/2014/main" id="{62C4A0B9-2FE8-F941-9A89-B22796CB32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9975" y="-2000725"/>
            <a:ext cx="9882554" cy="6858000"/>
          </a:xfrm>
          <a:prstGeom prst="rect">
            <a:avLst/>
          </a:prstGeom>
        </p:spPr>
      </p:pic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A7A53054-2BE9-A8CE-3426-13152F6B9DE1}"/>
              </a:ext>
            </a:extLst>
          </p:cNvPr>
          <p:cNvSpPr/>
          <p:nvPr/>
        </p:nvSpPr>
        <p:spPr>
          <a:xfrm>
            <a:off x="-582599" y="-1702693"/>
            <a:ext cx="4229100" cy="5001084"/>
          </a:xfrm>
          <a:prstGeom prst="roundRect">
            <a:avLst>
              <a:gd name="adj" fmla="val 604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化同側角落 6">
            <a:extLst>
              <a:ext uri="{FF2B5EF4-FFF2-40B4-BE49-F238E27FC236}">
                <a16:creationId xmlns:a16="http://schemas.microsoft.com/office/drawing/2014/main" id="{CA679635-D1E5-D26E-D3A2-17D60F1254AA}"/>
              </a:ext>
            </a:extLst>
          </p:cNvPr>
          <p:cNvSpPr/>
          <p:nvPr/>
        </p:nvSpPr>
        <p:spPr>
          <a:xfrm>
            <a:off x="-582599" y="-1702693"/>
            <a:ext cx="4229100" cy="3025728"/>
          </a:xfrm>
          <a:prstGeom prst="round2SameRect">
            <a:avLst>
              <a:gd name="adj1" fmla="val 8183"/>
              <a:gd name="adj2" fmla="val 0"/>
            </a:avLst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8" name="矩形: 圓角化同側角落 7">
            <a:extLst>
              <a:ext uri="{FF2B5EF4-FFF2-40B4-BE49-F238E27FC236}">
                <a16:creationId xmlns:a16="http://schemas.microsoft.com/office/drawing/2014/main" id="{D22DFE04-F776-D176-04E6-96D2CFC5CBD9}"/>
              </a:ext>
            </a:extLst>
          </p:cNvPr>
          <p:cNvSpPr/>
          <p:nvPr/>
        </p:nvSpPr>
        <p:spPr>
          <a:xfrm>
            <a:off x="-447506" y="-1589845"/>
            <a:ext cx="3953128" cy="2798421"/>
          </a:xfrm>
          <a:prstGeom prst="round2SameRect">
            <a:avLst>
              <a:gd name="adj1" fmla="val 8183"/>
              <a:gd name="adj2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0CD6D757-7D64-EA60-55E9-2744D5E492AF}"/>
              </a:ext>
            </a:extLst>
          </p:cNvPr>
          <p:cNvSpPr txBox="1"/>
          <p:nvPr/>
        </p:nvSpPr>
        <p:spPr>
          <a:xfrm>
            <a:off x="648603" y="2881919"/>
            <a:ext cx="7624208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5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＄獎項價值</a:t>
            </a:r>
            <a:r>
              <a:rPr lang="en-US" altLang="zh-TW" sz="185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/</a:t>
            </a:r>
            <a:r>
              <a:rPr lang="zh-TW" altLang="en-US" sz="185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名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F41A88B-7118-5FA8-431C-3A3832A144EC}"/>
              </a:ext>
            </a:extLst>
          </p:cNvPr>
          <p:cNvSpPr txBox="1"/>
          <p:nvPr/>
        </p:nvSpPr>
        <p:spPr>
          <a:xfrm>
            <a:off x="-604324" y="1484144"/>
            <a:ext cx="42242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【</a:t>
            </a:r>
            <a:r>
              <a:rPr lang="zh-TW" altLang="en-US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妙管家</a:t>
            </a:r>
            <a:r>
              <a:rPr lang="en-US" altLang="zh-TW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】</a:t>
            </a:r>
          </a:p>
          <a:p>
            <a:pPr algn="ctr"/>
            <a:r>
              <a:rPr lang="zh-TW" altLang="en-US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瞬潔洗潔精</a:t>
            </a:r>
            <a:r>
              <a:rPr lang="en-US" altLang="zh-TW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(</a:t>
            </a:r>
            <a:r>
              <a:rPr lang="zh-TW" altLang="en-US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果香葡萄柚</a:t>
            </a:r>
            <a:r>
              <a:rPr lang="en-US" altLang="zh-TW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)500g</a:t>
            </a:r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C46B4647-01DF-5DF8-32FB-753B6E6E6E27}"/>
              </a:ext>
            </a:extLst>
          </p:cNvPr>
          <p:cNvCxnSpPr/>
          <p:nvPr/>
        </p:nvCxnSpPr>
        <p:spPr>
          <a:xfrm>
            <a:off x="-434309" y="2461248"/>
            <a:ext cx="393242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68B00B22-A4B8-CD04-F070-6EF98E938A89}"/>
              </a:ext>
            </a:extLst>
          </p:cNvPr>
          <p:cNvSpPr/>
          <p:nvPr/>
        </p:nvSpPr>
        <p:spPr>
          <a:xfrm>
            <a:off x="9305680" y="7194070"/>
            <a:ext cx="4229100" cy="4977062"/>
          </a:xfrm>
          <a:prstGeom prst="roundRect">
            <a:avLst>
              <a:gd name="adj" fmla="val 6048"/>
            </a:avLst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2" name="圖片 21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9EF8EC58-33D0-69F5-9DBD-1BC01E9C2A1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31822" y="3331688"/>
            <a:ext cx="4765741" cy="4649504"/>
          </a:xfrm>
          <a:prstGeom prst="rect">
            <a:avLst/>
          </a:prstGeom>
        </p:spPr>
      </p:pic>
      <p:sp>
        <p:nvSpPr>
          <p:cNvPr id="23" name="文字方塊 22">
            <a:extLst>
              <a:ext uri="{FF2B5EF4-FFF2-40B4-BE49-F238E27FC236}">
                <a16:creationId xmlns:a16="http://schemas.microsoft.com/office/drawing/2014/main" id="{EAFDDA34-13CF-7769-1EF0-10687754B4D0}"/>
              </a:ext>
            </a:extLst>
          </p:cNvPr>
          <p:cNvSpPr txBox="1"/>
          <p:nvPr/>
        </p:nvSpPr>
        <p:spPr>
          <a:xfrm>
            <a:off x="9478156" y="8461740"/>
            <a:ext cx="3918869" cy="176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S3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除了具備精準的</a:t>
            </a: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GPS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定位，更具有完善的</a:t>
            </a: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APP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，介面美觀且多功能</a:t>
            </a: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! 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手錶上更有通話、視訊、</a:t>
            </a: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MP3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和</a:t>
            </a: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SOS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求救功能，還有專門設計給孩子的社交圈</a:t>
            </a: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CIRCLE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，讓孩子可以自由上傳心情與分享圖片，讓孩子與家長之間</a:t>
            </a: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0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距離！</a:t>
            </a:r>
            <a:endParaRPr lang="en-US" altLang="zh-TW" sz="1500" dirty="0">
              <a:solidFill>
                <a:schemeClr val="tx1">
                  <a:lumMod val="65000"/>
                  <a:lumOff val="35000"/>
                </a:schemeClr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C2790F79-434A-0809-6F06-F5C7ADDD3204}"/>
              </a:ext>
            </a:extLst>
          </p:cNvPr>
          <p:cNvSpPr txBox="1"/>
          <p:nvPr/>
        </p:nvSpPr>
        <p:spPr>
          <a:xfrm>
            <a:off x="9426247" y="7508235"/>
            <a:ext cx="398218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TW" sz="1900" b="1" dirty="0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【</a:t>
            </a:r>
            <a:r>
              <a:rPr lang="en-US" altLang="zh-TW" sz="1900" b="1" dirty="0" err="1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igogosport</a:t>
            </a:r>
            <a:r>
              <a:rPr lang="zh-TW" altLang="en-US" sz="1900" b="1" dirty="0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思博特</a:t>
            </a:r>
            <a:r>
              <a:rPr lang="en-US" altLang="zh-TW" sz="1900" b="1" dirty="0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】</a:t>
            </a:r>
          </a:p>
          <a:p>
            <a:pPr algn="ctr">
              <a:spcBef>
                <a:spcPts val="600"/>
              </a:spcBef>
            </a:pPr>
            <a:r>
              <a:rPr lang="en-US" altLang="zh-TW" sz="1900" b="1" dirty="0" err="1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myFirst</a:t>
            </a:r>
            <a:r>
              <a:rPr lang="en-US" altLang="zh-TW" sz="1900" b="1" dirty="0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 Fone S3 4G </a:t>
            </a:r>
            <a:r>
              <a:rPr lang="zh-TW" altLang="en-US" sz="1900" b="1" dirty="0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智慧兒童手錶</a:t>
            </a:r>
            <a:endParaRPr lang="en-US" altLang="zh-TW" sz="1900" b="1" dirty="0">
              <a:solidFill>
                <a:srgbClr val="343538"/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1B3CB19F-F58C-2F4C-B08F-A811051081DB}"/>
              </a:ext>
            </a:extLst>
          </p:cNvPr>
          <p:cNvCxnSpPr/>
          <p:nvPr/>
        </p:nvCxnSpPr>
        <p:spPr>
          <a:xfrm>
            <a:off x="9397681" y="8323332"/>
            <a:ext cx="403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82443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0C49D0-1E80-E7CE-2DDB-042C579764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AD925F67-E861-2D55-0AD5-04B7035C361B}"/>
              </a:ext>
            </a:extLst>
          </p:cNvPr>
          <p:cNvSpPr/>
          <p:nvPr/>
        </p:nvSpPr>
        <p:spPr>
          <a:xfrm>
            <a:off x="855857" y="18471"/>
            <a:ext cx="4988558" cy="5965233"/>
          </a:xfrm>
          <a:prstGeom prst="rect">
            <a:avLst/>
          </a:prstGeom>
          <a:solidFill>
            <a:srgbClr val="FEFDB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7" name="圖片 46">
            <a:extLst>
              <a:ext uri="{FF2B5EF4-FFF2-40B4-BE49-F238E27FC236}">
                <a16:creationId xmlns:a16="http://schemas.microsoft.com/office/drawing/2014/main" id="{C409175A-AA36-3725-0162-C166294F73C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-1" r="-30"/>
          <a:stretch/>
        </p:blipFill>
        <p:spPr>
          <a:xfrm>
            <a:off x="1222872" y="474076"/>
            <a:ext cx="4335970" cy="505402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2" name="矩形 31">
            <a:extLst>
              <a:ext uri="{FF2B5EF4-FFF2-40B4-BE49-F238E27FC236}">
                <a16:creationId xmlns:a16="http://schemas.microsoft.com/office/drawing/2014/main" id="{DB96A24C-2230-5419-3D1D-D420A5647F45}"/>
              </a:ext>
            </a:extLst>
          </p:cNvPr>
          <p:cNvSpPr/>
          <p:nvPr/>
        </p:nvSpPr>
        <p:spPr>
          <a:xfrm>
            <a:off x="5898517" y="18472"/>
            <a:ext cx="4988558" cy="5965232"/>
          </a:xfrm>
          <a:prstGeom prst="rect">
            <a:avLst/>
          </a:prstGeom>
          <a:solidFill>
            <a:srgbClr val="FEFDB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 descr="一張含有 文字, 天空, 海報, 螢幕擷取畫面 的圖片&#10;&#10;自動產生的描述">
            <a:extLst>
              <a:ext uri="{FF2B5EF4-FFF2-40B4-BE49-F238E27FC236}">
                <a16:creationId xmlns:a16="http://schemas.microsoft.com/office/drawing/2014/main" id="{F59CCD13-B5E7-6F3F-91A6-2BC9843EA5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92702" y="345681"/>
            <a:ext cx="4686300" cy="5362575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4D9C155B-7353-3A6F-D200-E271ED260BF2}"/>
              </a:ext>
            </a:extLst>
          </p:cNvPr>
          <p:cNvSpPr txBox="1"/>
          <p:nvPr/>
        </p:nvSpPr>
        <p:spPr>
          <a:xfrm>
            <a:off x="2324437" y="5054720"/>
            <a:ext cx="2078453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85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＄</a:t>
            </a:r>
            <a:r>
              <a:rPr lang="en-US" altLang="zh-TW" sz="185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5,980 / 1</a:t>
            </a:r>
            <a:r>
              <a:rPr lang="zh-TW" altLang="en-US" sz="185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名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DE2B3C6-512D-6920-C5D7-907FF97D631B}"/>
              </a:ext>
            </a:extLst>
          </p:cNvPr>
          <p:cNvSpPr txBox="1"/>
          <p:nvPr/>
        </p:nvSpPr>
        <p:spPr>
          <a:xfrm>
            <a:off x="1737736" y="3692287"/>
            <a:ext cx="3358612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【</a:t>
            </a:r>
            <a:r>
              <a:rPr lang="en-US" altLang="zh-TW" sz="2400" b="1" dirty="0" err="1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igogosport</a:t>
            </a:r>
            <a:r>
              <a:rPr lang="zh-TW" altLang="en-US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思博特</a:t>
            </a:r>
            <a:r>
              <a:rPr lang="en-US" altLang="zh-TW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】</a:t>
            </a:r>
          </a:p>
          <a:p>
            <a:pPr algn="ctr"/>
            <a:r>
              <a:rPr lang="en-US" altLang="zh-TW" sz="2400" b="1" dirty="0" err="1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myFirst</a:t>
            </a:r>
            <a:r>
              <a:rPr lang="en-US" altLang="zh-TW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 Fone S3 </a:t>
            </a:r>
          </a:p>
          <a:p>
            <a:pPr algn="ctr"/>
            <a:r>
              <a:rPr lang="en-US" altLang="zh-TW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4G </a:t>
            </a:r>
            <a:r>
              <a:rPr lang="zh-TW" altLang="en-US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智慧兒童手錶</a:t>
            </a:r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63D4B1F6-AF4D-27DB-38AB-602D1A5DF485}"/>
              </a:ext>
            </a:extLst>
          </p:cNvPr>
          <p:cNvCxnSpPr/>
          <p:nvPr/>
        </p:nvCxnSpPr>
        <p:spPr>
          <a:xfrm>
            <a:off x="1455484" y="4937686"/>
            <a:ext cx="393242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3B833498-BF40-1C47-3F41-324D8F98CD98}"/>
              </a:ext>
            </a:extLst>
          </p:cNvPr>
          <p:cNvSpPr/>
          <p:nvPr/>
        </p:nvSpPr>
        <p:spPr>
          <a:xfrm>
            <a:off x="6220408" y="511620"/>
            <a:ext cx="4326992" cy="5022906"/>
          </a:xfrm>
          <a:prstGeom prst="roundRect">
            <a:avLst>
              <a:gd name="adj" fmla="val 6048"/>
            </a:avLst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AFFC2190-4C79-CE72-0EDC-DAEA8AE42581}"/>
              </a:ext>
            </a:extLst>
          </p:cNvPr>
          <p:cNvSpPr txBox="1"/>
          <p:nvPr/>
        </p:nvSpPr>
        <p:spPr>
          <a:xfrm>
            <a:off x="6392884" y="1779290"/>
            <a:ext cx="3918869" cy="176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S3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除了具備精準的</a:t>
            </a: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GPS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定位，更具有完善的</a:t>
            </a: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APP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，介面美觀且多功能</a:t>
            </a: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! 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手錶上更有通話、視訊、</a:t>
            </a: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MP3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和</a:t>
            </a: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SOS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求救功能，還有專門設計給孩子的社交圈</a:t>
            </a: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CIRCLE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，讓孩子可以自由上傳心情與分享圖片，讓孩子與家長之間</a:t>
            </a: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0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距離！</a:t>
            </a:r>
            <a:endParaRPr lang="en-US" altLang="zh-TW" sz="1500" dirty="0">
              <a:solidFill>
                <a:schemeClr val="tx1">
                  <a:lumMod val="65000"/>
                  <a:lumOff val="35000"/>
                </a:schemeClr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404F97FB-9FB4-5890-2215-ADC643AA7E90}"/>
              </a:ext>
            </a:extLst>
          </p:cNvPr>
          <p:cNvSpPr txBox="1"/>
          <p:nvPr/>
        </p:nvSpPr>
        <p:spPr>
          <a:xfrm>
            <a:off x="6340975" y="825785"/>
            <a:ext cx="398218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TW" sz="1900" b="1" dirty="0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【</a:t>
            </a:r>
            <a:r>
              <a:rPr lang="en-US" altLang="zh-TW" sz="1900" b="1" dirty="0" err="1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igogosport</a:t>
            </a:r>
            <a:r>
              <a:rPr lang="zh-TW" altLang="en-US" sz="1900" b="1" dirty="0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思博特</a:t>
            </a:r>
            <a:r>
              <a:rPr lang="en-US" altLang="zh-TW" sz="1900" b="1" dirty="0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】</a:t>
            </a:r>
          </a:p>
          <a:p>
            <a:pPr algn="ctr">
              <a:spcBef>
                <a:spcPts val="600"/>
              </a:spcBef>
            </a:pPr>
            <a:r>
              <a:rPr lang="en-US" altLang="zh-TW" sz="1900" b="1" dirty="0" err="1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myFirst</a:t>
            </a:r>
            <a:r>
              <a:rPr lang="en-US" altLang="zh-TW" sz="1900" b="1" dirty="0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 Fone S3 4G </a:t>
            </a:r>
            <a:r>
              <a:rPr lang="zh-TW" altLang="en-US" sz="1900" b="1" dirty="0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智慧兒童手錶</a:t>
            </a:r>
            <a:endParaRPr lang="en-US" altLang="zh-TW" sz="1900" b="1" dirty="0">
              <a:solidFill>
                <a:srgbClr val="343538"/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D9E18459-6826-CEF5-0295-6A6EE61B4510}"/>
              </a:ext>
            </a:extLst>
          </p:cNvPr>
          <p:cNvCxnSpPr/>
          <p:nvPr/>
        </p:nvCxnSpPr>
        <p:spPr>
          <a:xfrm>
            <a:off x="6360535" y="1640882"/>
            <a:ext cx="403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圖片 35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3C64DCEF-A2BF-EDE4-A2F5-4D3B3A4BA28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0175" y="5848118"/>
            <a:ext cx="3905250" cy="3810000"/>
          </a:xfrm>
          <a:prstGeom prst="rect">
            <a:avLst/>
          </a:prstGeom>
        </p:spPr>
      </p:pic>
      <p:sp>
        <p:nvSpPr>
          <p:cNvPr id="41" name="矩形: 圓角化同側角落 40">
            <a:extLst>
              <a:ext uri="{FF2B5EF4-FFF2-40B4-BE49-F238E27FC236}">
                <a16:creationId xmlns:a16="http://schemas.microsoft.com/office/drawing/2014/main" id="{0D95F395-5566-8A3E-4B64-F580996B5AC0}"/>
              </a:ext>
            </a:extLst>
          </p:cNvPr>
          <p:cNvSpPr/>
          <p:nvPr/>
        </p:nvSpPr>
        <p:spPr>
          <a:xfrm>
            <a:off x="-4608882" y="6240254"/>
            <a:ext cx="4311458" cy="3025728"/>
          </a:xfrm>
          <a:prstGeom prst="round2SameRect">
            <a:avLst>
              <a:gd name="adj1" fmla="val 8183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6" name="圖片 45" descr="一張含有 時鐘, 手錶, 日常攜帶品 的圖片&#10;&#10;自動產生的描述">
            <a:extLst>
              <a:ext uri="{FF2B5EF4-FFF2-40B4-BE49-F238E27FC236}">
                <a16:creationId xmlns:a16="http://schemas.microsoft.com/office/drawing/2014/main" id="{34E0D36C-A18E-FF9B-966B-50D000BFD0B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4" t="1482" r="12878" b="1992"/>
          <a:stretch>
            <a:fillRect/>
          </a:stretch>
        </p:blipFill>
        <p:spPr>
          <a:xfrm>
            <a:off x="1222873" y="454484"/>
            <a:ext cx="4335970" cy="3065696"/>
          </a:xfrm>
          <a:custGeom>
            <a:avLst/>
            <a:gdLst>
              <a:gd name="connsiteX0" fmla="*/ 332144 w 5783740"/>
              <a:gd name="connsiteY0" fmla="*/ 0 h 4058957"/>
              <a:gd name="connsiteX1" fmla="*/ 5451596 w 5783740"/>
              <a:gd name="connsiteY1" fmla="*/ 0 h 4058957"/>
              <a:gd name="connsiteX2" fmla="*/ 5783740 w 5783740"/>
              <a:gd name="connsiteY2" fmla="*/ 332144 h 4058957"/>
              <a:gd name="connsiteX3" fmla="*/ 5783740 w 5783740"/>
              <a:gd name="connsiteY3" fmla="*/ 4058957 h 4058957"/>
              <a:gd name="connsiteX4" fmla="*/ 0 w 5783740"/>
              <a:gd name="connsiteY4" fmla="*/ 4058957 h 4058957"/>
              <a:gd name="connsiteX5" fmla="*/ 0 w 5783740"/>
              <a:gd name="connsiteY5" fmla="*/ 332144 h 4058957"/>
              <a:gd name="connsiteX6" fmla="*/ 332144 w 5783740"/>
              <a:gd name="connsiteY6" fmla="*/ 0 h 40589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783740" h="4058957">
                <a:moveTo>
                  <a:pt x="332144" y="0"/>
                </a:moveTo>
                <a:lnTo>
                  <a:pt x="5451596" y="0"/>
                </a:lnTo>
                <a:cubicBezTo>
                  <a:pt x="5635034" y="0"/>
                  <a:pt x="5783740" y="148706"/>
                  <a:pt x="5783740" y="332144"/>
                </a:cubicBezTo>
                <a:lnTo>
                  <a:pt x="5783740" y="4058957"/>
                </a:lnTo>
                <a:lnTo>
                  <a:pt x="0" y="4058957"/>
                </a:lnTo>
                <a:lnTo>
                  <a:pt x="0" y="332144"/>
                </a:lnTo>
                <a:cubicBezTo>
                  <a:pt x="0" y="148706"/>
                  <a:pt x="148706" y="0"/>
                  <a:pt x="332144" y="0"/>
                </a:cubicBezTo>
                <a:close/>
              </a:path>
            </a:pathLst>
          </a:custGeom>
        </p:spPr>
      </p:pic>
      <p:sp>
        <p:nvSpPr>
          <p:cNvPr id="8" name="矩形: 圓角化同側角落 7">
            <a:extLst>
              <a:ext uri="{FF2B5EF4-FFF2-40B4-BE49-F238E27FC236}">
                <a16:creationId xmlns:a16="http://schemas.microsoft.com/office/drawing/2014/main" id="{5D4FEC45-B3BE-F7CA-601D-F5F1474BCC73}"/>
              </a:ext>
            </a:extLst>
          </p:cNvPr>
          <p:cNvSpPr/>
          <p:nvPr/>
        </p:nvSpPr>
        <p:spPr>
          <a:xfrm>
            <a:off x="1353051" y="614537"/>
            <a:ext cx="4070782" cy="2798421"/>
          </a:xfrm>
          <a:prstGeom prst="round2SameRect">
            <a:avLst>
              <a:gd name="adj1" fmla="val 8183"/>
              <a:gd name="adj2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: 圓角化同側角落 49">
            <a:extLst>
              <a:ext uri="{FF2B5EF4-FFF2-40B4-BE49-F238E27FC236}">
                <a16:creationId xmlns:a16="http://schemas.microsoft.com/office/drawing/2014/main" id="{27DFA3BE-FE5D-86FF-95F8-A9FB1BF3B7A8}"/>
              </a:ext>
            </a:extLst>
          </p:cNvPr>
          <p:cNvSpPr/>
          <p:nvPr/>
        </p:nvSpPr>
        <p:spPr>
          <a:xfrm>
            <a:off x="824507" y="7568749"/>
            <a:ext cx="4070782" cy="2798421"/>
          </a:xfrm>
          <a:prstGeom prst="round2SameRect">
            <a:avLst>
              <a:gd name="adj1" fmla="val 8183"/>
              <a:gd name="adj2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261310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B2A291-D269-C2AF-BA9B-60B5879923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946A9511-6E94-3A79-1260-7F6A30C298DD}"/>
              </a:ext>
            </a:extLst>
          </p:cNvPr>
          <p:cNvSpPr/>
          <p:nvPr/>
        </p:nvSpPr>
        <p:spPr>
          <a:xfrm>
            <a:off x="855857" y="18471"/>
            <a:ext cx="4988558" cy="5965233"/>
          </a:xfrm>
          <a:prstGeom prst="rect">
            <a:avLst/>
          </a:prstGeom>
          <a:solidFill>
            <a:srgbClr val="FEFDB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82864A3B-C104-2375-A775-C9C39D88C408}"/>
              </a:ext>
            </a:extLst>
          </p:cNvPr>
          <p:cNvSpPr/>
          <p:nvPr/>
        </p:nvSpPr>
        <p:spPr>
          <a:xfrm>
            <a:off x="5898517" y="18472"/>
            <a:ext cx="4988558" cy="5965232"/>
          </a:xfrm>
          <a:prstGeom prst="rect">
            <a:avLst/>
          </a:prstGeom>
          <a:solidFill>
            <a:srgbClr val="FEFDB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 descr="一張含有 文字, 天空, 海報, 螢幕擷取畫面 的圖片&#10;&#10;自動產生的描述">
            <a:extLst>
              <a:ext uri="{FF2B5EF4-FFF2-40B4-BE49-F238E27FC236}">
                <a16:creationId xmlns:a16="http://schemas.microsoft.com/office/drawing/2014/main" id="{70D1DE68-231E-CD4C-FFFC-250A5477017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92702" y="345681"/>
            <a:ext cx="4686300" cy="5362575"/>
          </a:xfrm>
          <a:prstGeom prst="rect">
            <a:avLst/>
          </a:prstGeom>
        </p:spPr>
      </p:pic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780AA23A-4F86-13E2-DDEE-3AB80F86DC50}"/>
              </a:ext>
            </a:extLst>
          </p:cNvPr>
          <p:cNvSpPr/>
          <p:nvPr/>
        </p:nvSpPr>
        <p:spPr>
          <a:xfrm>
            <a:off x="6220408" y="511620"/>
            <a:ext cx="4326992" cy="5022906"/>
          </a:xfrm>
          <a:prstGeom prst="roundRect">
            <a:avLst>
              <a:gd name="adj" fmla="val 6048"/>
            </a:avLst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2492EE3-DC7C-43DE-3535-6030645C2848}"/>
              </a:ext>
            </a:extLst>
          </p:cNvPr>
          <p:cNvSpPr txBox="1"/>
          <p:nvPr/>
        </p:nvSpPr>
        <p:spPr>
          <a:xfrm>
            <a:off x="6392884" y="1779290"/>
            <a:ext cx="3918869" cy="1478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培養孩子的美感，從小開始！</a:t>
            </a:r>
            <a:r>
              <a:rPr lang="en-US" altLang="zh-TW" sz="15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myFirst</a:t>
            </a: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 3D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筆，選用無毒材料，孩子開心玩，爸媽好安心！此外加熱顏料更是溫感不燙，讓孩子可以盡情發揮創意做出獨特的</a:t>
            </a: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3D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作品，畫筆更不需要時刻充電，外出攜帶更方便！</a:t>
            </a:r>
            <a:endParaRPr lang="en-US" altLang="zh-TW" sz="1500" dirty="0">
              <a:solidFill>
                <a:schemeClr val="tx1">
                  <a:lumMod val="65000"/>
                  <a:lumOff val="35000"/>
                </a:schemeClr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CE785FB-8659-21B8-1B40-6B2B1E1B245C}"/>
              </a:ext>
            </a:extLst>
          </p:cNvPr>
          <p:cNvSpPr txBox="1"/>
          <p:nvPr/>
        </p:nvSpPr>
        <p:spPr>
          <a:xfrm>
            <a:off x="6340975" y="825785"/>
            <a:ext cx="3982180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TW" sz="1900" b="1" dirty="0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【</a:t>
            </a:r>
            <a:r>
              <a:rPr lang="en-US" altLang="zh-TW" sz="1900" b="1" dirty="0" err="1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igogosport</a:t>
            </a:r>
            <a:r>
              <a:rPr lang="zh-TW" altLang="en-US" sz="1900" b="1" dirty="0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思博特</a:t>
            </a:r>
            <a:r>
              <a:rPr lang="en-US" altLang="zh-TW" sz="1900" b="1" dirty="0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】</a:t>
            </a:r>
          </a:p>
          <a:p>
            <a:pPr algn="ctr">
              <a:spcBef>
                <a:spcPts val="600"/>
              </a:spcBef>
            </a:pPr>
            <a:r>
              <a:rPr lang="en-US" altLang="zh-TW" sz="1900" b="1" dirty="0" err="1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myFirst</a:t>
            </a:r>
            <a:r>
              <a:rPr lang="en-US" altLang="zh-TW" sz="1900" b="1" dirty="0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 3D Pen Make - 3D </a:t>
            </a:r>
            <a:r>
              <a:rPr lang="zh-TW" altLang="en-US" sz="1900" b="1" dirty="0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列印筆</a:t>
            </a:r>
            <a:endParaRPr lang="en-US" altLang="zh-TW" sz="1900" b="1" dirty="0">
              <a:solidFill>
                <a:srgbClr val="343538"/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C368630B-3C18-E453-6F71-EDD64F35C2FC}"/>
              </a:ext>
            </a:extLst>
          </p:cNvPr>
          <p:cNvCxnSpPr/>
          <p:nvPr/>
        </p:nvCxnSpPr>
        <p:spPr>
          <a:xfrm>
            <a:off x="6360535" y="1640882"/>
            <a:ext cx="403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矩形: 圓角化同側角落 40">
            <a:extLst>
              <a:ext uri="{FF2B5EF4-FFF2-40B4-BE49-F238E27FC236}">
                <a16:creationId xmlns:a16="http://schemas.microsoft.com/office/drawing/2014/main" id="{7FD364FA-15C3-BFCC-D296-C78A5E065191}"/>
              </a:ext>
            </a:extLst>
          </p:cNvPr>
          <p:cNvSpPr/>
          <p:nvPr/>
        </p:nvSpPr>
        <p:spPr>
          <a:xfrm>
            <a:off x="-4608882" y="6240254"/>
            <a:ext cx="4311458" cy="3025728"/>
          </a:xfrm>
          <a:prstGeom prst="round2SameRect">
            <a:avLst>
              <a:gd name="adj1" fmla="val 8183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: 圓角化同側角落 49">
            <a:extLst>
              <a:ext uri="{FF2B5EF4-FFF2-40B4-BE49-F238E27FC236}">
                <a16:creationId xmlns:a16="http://schemas.microsoft.com/office/drawing/2014/main" id="{F6BF603C-2811-3028-9664-1F69676815D8}"/>
              </a:ext>
            </a:extLst>
          </p:cNvPr>
          <p:cNvSpPr/>
          <p:nvPr/>
        </p:nvSpPr>
        <p:spPr>
          <a:xfrm>
            <a:off x="824507" y="7568749"/>
            <a:ext cx="4070782" cy="2798421"/>
          </a:xfrm>
          <a:prstGeom prst="round2SameRect">
            <a:avLst>
              <a:gd name="adj1" fmla="val 8183"/>
              <a:gd name="adj2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E7EEA0C6-F8F9-0840-0CF4-C464B3FF6009}"/>
              </a:ext>
            </a:extLst>
          </p:cNvPr>
          <p:cNvSpPr/>
          <p:nvPr/>
        </p:nvSpPr>
        <p:spPr>
          <a:xfrm>
            <a:off x="1158805" y="474076"/>
            <a:ext cx="4398699" cy="5075001"/>
          </a:xfrm>
          <a:prstGeom prst="roundRect">
            <a:avLst>
              <a:gd name="adj" fmla="val 604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C04AF25-DF7A-566F-768D-D6F5B8272545}"/>
              </a:ext>
            </a:extLst>
          </p:cNvPr>
          <p:cNvSpPr txBox="1"/>
          <p:nvPr/>
        </p:nvSpPr>
        <p:spPr>
          <a:xfrm>
            <a:off x="1737736" y="3692287"/>
            <a:ext cx="3358612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【</a:t>
            </a:r>
            <a:r>
              <a:rPr lang="en-US" altLang="zh-TW" sz="2400" b="1" dirty="0" err="1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igogosport</a:t>
            </a:r>
            <a:r>
              <a:rPr lang="zh-TW" altLang="en-US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思博特</a:t>
            </a:r>
            <a:r>
              <a:rPr lang="en-US" altLang="zh-TW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】</a:t>
            </a:r>
          </a:p>
          <a:p>
            <a:pPr algn="ctr"/>
            <a:r>
              <a:rPr lang="en-US" altLang="zh-TW" sz="2400" b="1" dirty="0" err="1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myFirst</a:t>
            </a:r>
            <a:r>
              <a:rPr lang="en-US" altLang="zh-TW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 3D Pen Make</a:t>
            </a:r>
          </a:p>
          <a:p>
            <a:pPr algn="ctr"/>
            <a:r>
              <a:rPr lang="en-US" altLang="zh-TW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3D </a:t>
            </a:r>
            <a:r>
              <a:rPr lang="zh-TW" altLang="en-US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列印筆</a:t>
            </a:r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7AC2EA7E-D801-52C8-D1FA-7F2378B2C936}"/>
              </a:ext>
            </a:extLst>
          </p:cNvPr>
          <p:cNvCxnSpPr/>
          <p:nvPr/>
        </p:nvCxnSpPr>
        <p:spPr>
          <a:xfrm>
            <a:off x="1455484" y="4937686"/>
            <a:ext cx="393242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圖片 5" descr="一張含有 纜線, 連接器 的圖片&#10;&#10;自動產生的描述">
            <a:extLst>
              <a:ext uri="{FF2B5EF4-FFF2-40B4-BE49-F238E27FC236}">
                <a16:creationId xmlns:a16="http://schemas.microsoft.com/office/drawing/2014/main" id="{7ECD8506-2C00-C2AD-DD45-55B03B906B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8" t="564" r="4973" b="1996"/>
          <a:stretch/>
        </p:blipFill>
        <p:spPr>
          <a:xfrm>
            <a:off x="1157022" y="474076"/>
            <a:ext cx="4398699" cy="3041991"/>
          </a:xfrm>
          <a:custGeom>
            <a:avLst/>
            <a:gdLst>
              <a:gd name="connsiteX0" fmla="*/ 304440 w 5301320"/>
              <a:gd name="connsiteY0" fmla="*/ 0 h 3720401"/>
              <a:gd name="connsiteX1" fmla="*/ 4996880 w 5301320"/>
              <a:gd name="connsiteY1" fmla="*/ 0 h 3720401"/>
              <a:gd name="connsiteX2" fmla="*/ 5301320 w 5301320"/>
              <a:gd name="connsiteY2" fmla="*/ 304440 h 3720401"/>
              <a:gd name="connsiteX3" fmla="*/ 5301320 w 5301320"/>
              <a:gd name="connsiteY3" fmla="*/ 3720401 h 3720401"/>
              <a:gd name="connsiteX4" fmla="*/ 0 w 5301320"/>
              <a:gd name="connsiteY4" fmla="*/ 3720401 h 3720401"/>
              <a:gd name="connsiteX5" fmla="*/ 0 w 5301320"/>
              <a:gd name="connsiteY5" fmla="*/ 304440 h 3720401"/>
              <a:gd name="connsiteX6" fmla="*/ 304440 w 5301320"/>
              <a:gd name="connsiteY6" fmla="*/ 0 h 3720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301320" h="3720401">
                <a:moveTo>
                  <a:pt x="304440" y="0"/>
                </a:moveTo>
                <a:lnTo>
                  <a:pt x="4996880" y="0"/>
                </a:lnTo>
                <a:cubicBezTo>
                  <a:pt x="5165018" y="0"/>
                  <a:pt x="5301320" y="136302"/>
                  <a:pt x="5301320" y="304440"/>
                </a:cubicBezTo>
                <a:lnTo>
                  <a:pt x="5301320" y="3720401"/>
                </a:lnTo>
                <a:lnTo>
                  <a:pt x="0" y="3720401"/>
                </a:lnTo>
                <a:lnTo>
                  <a:pt x="0" y="304440"/>
                </a:lnTo>
                <a:cubicBezTo>
                  <a:pt x="0" y="136302"/>
                  <a:pt x="136302" y="0"/>
                  <a:pt x="304440" y="0"/>
                </a:cubicBezTo>
                <a:close/>
              </a:path>
            </a:pathLst>
          </a:custGeom>
        </p:spPr>
      </p:pic>
      <p:sp>
        <p:nvSpPr>
          <p:cNvPr id="8" name="矩形: 圓角化同側角落 7">
            <a:extLst>
              <a:ext uri="{FF2B5EF4-FFF2-40B4-BE49-F238E27FC236}">
                <a16:creationId xmlns:a16="http://schemas.microsoft.com/office/drawing/2014/main" id="{D47915EB-5B70-ADD6-78AC-A8ABBD02FFBD}"/>
              </a:ext>
            </a:extLst>
          </p:cNvPr>
          <p:cNvSpPr/>
          <p:nvPr/>
        </p:nvSpPr>
        <p:spPr>
          <a:xfrm>
            <a:off x="1353051" y="614537"/>
            <a:ext cx="4070782" cy="2798421"/>
          </a:xfrm>
          <a:prstGeom prst="round2SameRect">
            <a:avLst>
              <a:gd name="adj1" fmla="val 8183"/>
              <a:gd name="adj2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86ECAA95-5280-79F9-F3AB-53C256E98F8D}"/>
              </a:ext>
            </a:extLst>
          </p:cNvPr>
          <p:cNvSpPr txBox="1"/>
          <p:nvPr/>
        </p:nvSpPr>
        <p:spPr>
          <a:xfrm>
            <a:off x="2324437" y="5054720"/>
            <a:ext cx="2078453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85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＄</a:t>
            </a:r>
            <a:r>
              <a:rPr lang="en-US" altLang="zh-TW" sz="185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1,580 / 1</a:t>
            </a:r>
            <a:r>
              <a:rPr lang="zh-TW" altLang="en-US" sz="185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名</a:t>
            </a:r>
          </a:p>
        </p:txBody>
      </p:sp>
    </p:spTree>
    <p:extLst>
      <p:ext uri="{BB962C8B-B14F-4D97-AF65-F5344CB8AC3E}">
        <p14:creationId xmlns:p14="http://schemas.microsoft.com/office/powerpoint/2010/main" val="1801232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B083F-A6B0-5CDF-79BE-24BC1FDCE7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D35C3180-92E0-CA2D-141E-C5ABC4FE23B8}"/>
              </a:ext>
            </a:extLst>
          </p:cNvPr>
          <p:cNvSpPr/>
          <p:nvPr/>
        </p:nvSpPr>
        <p:spPr>
          <a:xfrm>
            <a:off x="855857" y="18471"/>
            <a:ext cx="4988558" cy="5965233"/>
          </a:xfrm>
          <a:prstGeom prst="rect">
            <a:avLst/>
          </a:prstGeom>
          <a:solidFill>
            <a:srgbClr val="FEFDB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B2663683-4E9F-29CE-BFC0-0FF2DBA7EAAB}"/>
              </a:ext>
            </a:extLst>
          </p:cNvPr>
          <p:cNvSpPr/>
          <p:nvPr/>
        </p:nvSpPr>
        <p:spPr>
          <a:xfrm>
            <a:off x="5898517" y="18472"/>
            <a:ext cx="4988558" cy="5965232"/>
          </a:xfrm>
          <a:prstGeom prst="rect">
            <a:avLst/>
          </a:prstGeom>
          <a:solidFill>
            <a:srgbClr val="FEFDB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 descr="一張含有 文字, 天空, 海報, 螢幕擷取畫面 的圖片&#10;&#10;自動產生的描述">
            <a:extLst>
              <a:ext uri="{FF2B5EF4-FFF2-40B4-BE49-F238E27FC236}">
                <a16:creationId xmlns:a16="http://schemas.microsoft.com/office/drawing/2014/main" id="{6AB068B7-CC42-5924-4DC9-0CF3D28339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92702" y="345681"/>
            <a:ext cx="4686300" cy="5362575"/>
          </a:xfrm>
          <a:prstGeom prst="rect">
            <a:avLst/>
          </a:prstGeom>
        </p:spPr>
      </p:pic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7803EAE8-E8CD-5E6C-BB8C-12E1399AC95A}"/>
              </a:ext>
            </a:extLst>
          </p:cNvPr>
          <p:cNvSpPr/>
          <p:nvPr/>
        </p:nvSpPr>
        <p:spPr>
          <a:xfrm>
            <a:off x="6220408" y="511620"/>
            <a:ext cx="4326992" cy="5022906"/>
          </a:xfrm>
          <a:prstGeom prst="roundRect">
            <a:avLst>
              <a:gd name="adj" fmla="val 6048"/>
            </a:avLst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BDF93020-680F-5B90-F31C-359D5F9C6434}"/>
              </a:ext>
            </a:extLst>
          </p:cNvPr>
          <p:cNvSpPr txBox="1"/>
          <p:nvPr/>
        </p:nvSpPr>
        <p:spPr>
          <a:xfrm>
            <a:off x="6392884" y="1779290"/>
            <a:ext cx="3918869" cy="17604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熱銷款兒童相機！鏡頭具備</a:t>
            </a: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1600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萬像素，此外更具備微距鏡頭，幫助寶貝更好對焦，還有前鏡頭讓寶貝輕鬆自拍、記錄生活，</a:t>
            </a: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LED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閃光燈，在黑暗的地方也可以捕捉畫面，內建麥克風，還可以錄影！是孩子記錄生活的最好玩伴！</a:t>
            </a:r>
            <a:endParaRPr lang="en-US" altLang="zh-TW" sz="1500" dirty="0">
              <a:solidFill>
                <a:schemeClr val="tx1">
                  <a:lumMod val="65000"/>
                  <a:lumOff val="35000"/>
                </a:schemeClr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2B463A45-B096-5E30-0CC3-1F24C78E26C4}"/>
              </a:ext>
            </a:extLst>
          </p:cNvPr>
          <p:cNvSpPr txBox="1"/>
          <p:nvPr/>
        </p:nvSpPr>
        <p:spPr>
          <a:xfrm>
            <a:off x="6314526" y="825785"/>
            <a:ext cx="4035079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TW" sz="1900" b="1" dirty="0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【</a:t>
            </a:r>
            <a:r>
              <a:rPr lang="en-US" altLang="zh-TW" sz="1900" b="1" dirty="0" err="1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igogosport</a:t>
            </a:r>
            <a:r>
              <a:rPr lang="zh-TW" altLang="en-US" sz="1900" b="1" dirty="0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思博特</a:t>
            </a:r>
            <a:r>
              <a:rPr lang="en-US" altLang="zh-TW" sz="1900" b="1" dirty="0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】</a:t>
            </a:r>
          </a:p>
          <a:p>
            <a:pPr algn="ctr">
              <a:spcBef>
                <a:spcPts val="600"/>
              </a:spcBef>
            </a:pPr>
            <a:r>
              <a:rPr lang="en-US" altLang="zh-TW" sz="1900" b="1" dirty="0" err="1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myFirst</a:t>
            </a:r>
            <a:r>
              <a:rPr lang="en-US" altLang="zh-TW" sz="1900" b="1" dirty="0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 Camera 3 </a:t>
            </a:r>
            <a:r>
              <a:rPr lang="zh-TW" altLang="en-US" sz="1900" b="1" dirty="0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雙鏡頭兒童相機</a:t>
            </a:r>
            <a:endParaRPr lang="en-US" altLang="zh-TW" sz="1900" b="1" dirty="0">
              <a:solidFill>
                <a:srgbClr val="343538"/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46A517BA-1E9A-845B-5544-23CC6643EA5D}"/>
              </a:ext>
            </a:extLst>
          </p:cNvPr>
          <p:cNvCxnSpPr/>
          <p:nvPr/>
        </p:nvCxnSpPr>
        <p:spPr>
          <a:xfrm>
            <a:off x="6360535" y="1640882"/>
            <a:ext cx="403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圖片 35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A43CFAC0-34C7-1108-6C35-43C4DC3982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0175" y="5848118"/>
            <a:ext cx="3905250" cy="3810000"/>
          </a:xfrm>
          <a:prstGeom prst="rect">
            <a:avLst/>
          </a:prstGeom>
        </p:spPr>
      </p:pic>
      <p:sp>
        <p:nvSpPr>
          <p:cNvPr id="41" name="矩形: 圓角化同側角落 40">
            <a:extLst>
              <a:ext uri="{FF2B5EF4-FFF2-40B4-BE49-F238E27FC236}">
                <a16:creationId xmlns:a16="http://schemas.microsoft.com/office/drawing/2014/main" id="{6DADA39E-EA8B-063D-8F0D-AB22AA0AB2EB}"/>
              </a:ext>
            </a:extLst>
          </p:cNvPr>
          <p:cNvSpPr/>
          <p:nvPr/>
        </p:nvSpPr>
        <p:spPr>
          <a:xfrm>
            <a:off x="-4608882" y="6240254"/>
            <a:ext cx="4311458" cy="3025728"/>
          </a:xfrm>
          <a:prstGeom prst="round2SameRect">
            <a:avLst>
              <a:gd name="adj1" fmla="val 8183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: 圓角化同側角落 49">
            <a:extLst>
              <a:ext uri="{FF2B5EF4-FFF2-40B4-BE49-F238E27FC236}">
                <a16:creationId xmlns:a16="http://schemas.microsoft.com/office/drawing/2014/main" id="{715EA0C7-CAFA-5D8E-AEF4-96911B78EFED}"/>
              </a:ext>
            </a:extLst>
          </p:cNvPr>
          <p:cNvSpPr/>
          <p:nvPr/>
        </p:nvSpPr>
        <p:spPr>
          <a:xfrm>
            <a:off x="824507" y="7568749"/>
            <a:ext cx="4070782" cy="2798421"/>
          </a:xfrm>
          <a:prstGeom prst="round2SameRect">
            <a:avLst>
              <a:gd name="adj1" fmla="val 8183"/>
              <a:gd name="adj2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B6577EDE-6122-E3F2-9C81-75885EB6A7B5}"/>
              </a:ext>
            </a:extLst>
          </p:cNvPr>
          <p:cNvSpPr/>
          <p:nvPr/>
        </p:nvSpPr>
        <p:spPr>
          <a:xfrm>
            <a:off x="1222872" y="474076"/>
            <a:ext cx="4334632" cy="5075001"/>
          </a:xfrm>
          <a:prstGeom prst="roundRect">
            <a:avLst>
              <a:gd name="adj" fmla="val 604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B06A264A-4132-B246-EB17-70F1C8D95469}"/>
              </a:ext>
            </a:extLst>
          </p:cNvPr>
          <p:cNvSpPr txBox="1"/>
          <p:nvPr/>
        </p:nvSpPr>
        <p:spPr>
          <a:xfrm>
            <a:off x="1737736" y="3692287"/>
            <a:ext cx="3358612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【</a:t>
            </a:r>
            <a:r>
              <a:rPr lang="en-US" altLang="zh-TW" sz="2400" b="1" dirty="0" err="1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igogosport</a:t>
            </a:r>
            <a:r>
              <a:rPr lang="zh-TW" altLang="en-US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思博特</a:t>
            </a:r>
            <a:r>
              <a:rPr lang="en-US" altLang="zh-TW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】</a:t>
            </a:r>
          </a:p>
          <a:p>
            <a:pPr algn="ctr"/>
            <a:r>
              <a:rPr lang="en-US" altLang="zh-TW" sz="2400" b="1" dirty="0" err="1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myFirst</a:t>
            </a:r>
            <a:r>
              <a:rPr lang="en-US" altLang="zh-TW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 Camera 3 </a:t>
            </a:r>
          </a:p>
          <a:p>
            <a:pPr algn="ctr"/>
            <a:r>
              <a:rPr lang="zh-TW" altLang="en-US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雙鏡頭兒童相機</a:t>
            </a:r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BC731F01-F19D-C43C-323B-7E52E40E4DC1}"/>
              </a:ext>
            </a:extLst>
          </p:cNvPr>
          <p:cNvCxnSpPr/>
          <p:nvPr/>
        </p:nvCxnSpPr>
        <p:spPr>
          <a:xfrm>
            <a:off x="1455484" y="4937686"/>
            <a:ext cx="393242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圖片 6" descr="一張含有 人員, 時尚配件, 服裝, 人的臉孔 的圖片&#10;&#10;自動產生的描述">
            <a:extLst>
              <a:ext uri="{FF2B5EF4-FFF2-40B4-BE49-F238E27FC236}">
                <a16:creationId xmlns:a16="http://schemas.microsoft.com/office/drawing/2014/main" id="{DFB938F9-9BAE-E4EE-4668-22C883A361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17" t="1953" r="7406" b="269"/>
          <a:stretch>
            <a:fillRect/>
          </a:stretch>
        </p:blipFill>
        <p:spPr>
          <a:xfrm>
            <a:off x="1222873" y="476709"/>
            <a:ext cx="4334632" cy="3041991"/>
          </a:xfrm>
          <a:custGeom>
            <a:avLst/>
            <a:gdLst>
              <a:gd name="connsiteX0" fmla="*/ 548719 w 9555027"/>
              <a:gd name="connsiteY0" fmla="*/ 0 h 6705600"/>
              <a:gd name="connsiteX1" fmla="*/ 9006308 w 9555027"/>
              <a:gd name="connsiteY1" fmla="*/ 0 h 6705600"/>
              <a:gd name="connsiteX2" fmla="*/ 9555027 w 9555027"/>
              <a:gd name="connsiteY2" fmla="*/ 548719 h 6705600"/>
              <a:gd name="connsiteX3" fmla="*/ 9555027 w 9555027"/>
              <a:gd name="connsiteY3" fmla="*/ 6705600 h 6705600"/>
              <a:gd name="connsiteX4" fmla="*/ 0 w 9555027"/>
              <a:gd name="connsiteY4" fmla="*/ 6705600 h 6705600"/>
              <a:gd name="connsiteX5" fmla="*/ 0 w 9555027"/>
              <a:gd name="connsiteY5" fmla="*/ 548719 h 6705600"/>
              <a:gd name="connsiteX6" fmla="*/ 548719 w 9555027"/>
              <a:gd name="connsiteY6" fmla="*/ 0 h 67056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555027" h="6705600">
                <a:moveTo>
                  <a:pt x="548719" y="0"/>
                </a:moveTo>
                <a:lnTo>
                  <a:pt x="9006308" y="0"/>
                </a:lnTo>
                <a:cubicBezTo>
                  <a:pt x="9309357" y="0"/>
                  <a:pt x="9555027" y="245670"/>
                  <a:pt x="9555027" y="548719"/>
                </a:cubicBezTo>
                <a:lnTo>
                  <a:pt x="9555027" y="6705600"/>
                </a:lnTo>
                <a:lnTo>
                  <a:pt x="0" y="6705600"/>
                </a:lnTo>
                <a:lnTo>
                  <a:pt x="0" y="548719"/>
                </a:lnTo>
                <a:cubicBezTo>
                  <a:pt x="0" y="245670"/>
                  <a:pt x="245670" y="0"/>
                  <a:pt x="548719" y="0"/>
                </a:cubicBezTo>
                <a:close/>
              </a:path>
            </a:pathLst>
          </a:custGeom>
        </p:spPr>
      </p:pic>
      <p:sp>
        <p:nvSpPr>
          <p:cNvPr id="8" name="矩形: 圓角化同側角落 7">
            <a:extLst>
              <a:ext uri="{FF2B5EF4-FFF2-40B4-BE49-F238E27FC236}">
                <a16:creationId xmlns:a16="http://schemas.microsoft.com/office/drawing/2014/main" id="{B1C380D2-0FA6-C525-61D3-EECD61784499}"/>
              </a:ext>
            </a:extLst>
          </p:cNvPr>
          <p:cNvSpPr/>
          <p:nvPr/>
        </p:nvSpPr>
        <p:spPr>
          <a:xfrm>
            <a:off x="1353051" y="614537"/>
            <a:ext cx="4070782" cy="2798421"/>
          </a:xfrm>
          <a:prstGeom prst="round2SameRect">
            <a:avLst>
              <a:gd name="adj1" fmla="val 8183"/>
              <a:gd name="adj2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040D8B1-0EEB-5406-ED88-2786BC04F306}"/>
              </a:ext>
            </a:extLst>
          </p:cNvPr>
          <p:cNvSpPr txBox="1"/>
          <p:nvPr/>
        </p:nvSpPr>
        <p:spPr>
          <a:xfrm>
            <a:off x="2324437" y="5054720"/>
            <a:ext cx="2078453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85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＄</a:t>
            </a:r>
            <a:r>
              <a:rPr lang="en-US" altLang="zh-TW" sz="185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2,680 / 1</a:t>
            </a:r>
            <a:r>
              <a:rPr lang="zh-TW" altLang="en-US" sz="185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名</a:t>
            </a:r>
          </a:p>
        </p:txBody>
      </p:sp>
    </p:spTree>
    <p:extLst>
      <p:ext uri="{BB962C8B-B14F-4D97-AF65-F5344CB8AC3E}">
        <p14:creationId xmlns:p14="http://schemas.microsoft.com/office/powerpoint/2010/main" val="13300880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3EFC8-2546-F2F2-0E20-8238A69445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4A92B7EE-4E54-EA31-5B37-0BB2DD80D8EB}"/>
              </a:ext>
            </a:extLst>
          </p:cNvPr>
          <p:cNvSpPr/>
          <p:nvPr/>
        </p:nvSpPr>
        <p:spPr>
          <a:xfrm>
            <a:off x="855857" y="18471"/>
            <a:ext cx="4988558" cy="5965233"/>
          </a:xfrm>
          <a:prstGeom prst="rect">
            <a:avLst/>
          </a:prstGeom>
          <a:solidFill>
            <a:srgbClr val="FEFDB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D3049363-0CF6-3751-EC31-3E37CB719046}"/>
              </a:ext>
            </a:extLst>
          </p:cNvPr>
          <p:cNvSpPr/>
          <p:nvPr/>
        </p:nvSpPr>
        <p:spPr>
          <a:xfrm>
            <a:off x="5898517" y="18472"/>
            <a:ext cx="4988558" cy="5965232"/>
          </a:xfrm>
          <a:prstGeom prst="rect">
            <a:avLst/>
          </a:prstGeom>
          <a:solidFill>
            <a:srgbClr val="FEFDB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 descr="一張含有 文字, 天空, 海報, 螢幕擷取畫面 的圖片&#10;&#10;自動產生的描述">
            <a:extLst>
              <a:ext uri="{FF2B5EF4-FFF2-40B4-BE49-F238E27FC236}">
                <a16:creationId xmlns:a16="http://schemas.microsoft.com/office/drawing/2014/main" id="{8DE2A9DA-24D2-4604-EF7C-ABE00DE1A1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92702" y="345681"/>
            <a:ext cx="4686300" cy="5362575"/>
          </a:xfrm>
          <a:prstGeom prst="rect">
            <a:avLst/>
          </a:prstGeom>
        </p:spPr>
      </p:pic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F50A738B-C236-BA0B-1B5D-60F55BD096ED}"/>
              </a:ext>
            </a:extLst>
          </p:cNvPr>
          <p:cNvSpPr/>
          <p:nvPr/>
        </p:nvSpPr>
        <p:spPr>
          <a:xfrm>
            <a:off x="6220408" y="511620"/>
            <a:ext cx="4326992" cy="5022906"/>
          </a:xfrm>
          <a:prstGeom prst="roundRect">
            <a:avLst>
              <a:gd name="adj" fmla="val 6048"/>
            </a:avLst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939241EE-2639-F9BA-11BC-6CA86B45E084}"/>
              </a:ext>
            </a:extLst>
          </p:cNvPr>
          <p:cNvSpPr txBox="1"/>
          <p:nvPr/>
        </p:nvSpPr>
        <p:spPr>
          <a:xfrm>
            <a:off x="6392884" y="1779290"/>
            <a:ext cx="3918869" cy="3171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台北喜來登大飯店以莫蘭迪色系融合動物童話繪本元素，打造四大主題「動物森林」、「叢林小鎮」、「史前探險」與「恐龍王國」故事場景客房，讓小孩玩到不想回家。入住主題親子客房皆可免費體驗樓層專屬「手拉手樂園」，分齡設計的室內遊戲區包含娃娃廚房、小車積木、樹洞滑梯，以及適合大小朋友的科技電玩區，為家庭的每一位成員打造一段充滿童趣與奇思妙想的歡聚之旅。（房型照片僅供參考，依實際入住房型為主）</a:t>
            </a:r>
            <a:endParaRPr lang="en-US" altLang="zh-TW" sz="1500" dirty="0">
              <a:solidFill>
                <a:schemeClr val="tx1">
                  <a:lumMod val="65000"/>
                  <a:lumOff val="35000"/>
                </a:schemeClr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62AAA03F-D647-A34A-2A82-778B910E9D75}"/>
              </a:ext>
            </a:extLst>
          </p:cNvPr>
          <p:cNvSpPr txBox="1"/>
          <p:nvPr/>
        </p:nvSpPr>
        <p:spPr>
          <a:xfrm>
            <a:off x="6583830" y="825785"/>
            <a:ext cx="3496471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TW" sz="1900" b="1" dirty="0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【</a:t>
            </a:r>
            <a:r>
              <a:rPr lang="zh-TW" altLang="en-US" sz="1900" b="1" dirty="0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台北喜來登大飯店</a:t>
            </a:r>
            <a:r>
              <a:rPr lang="en-US" altLang="zh-TW" sz="1900" b="1" dirty="0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】</a:t>
            </a:r>
          </a:p>
          <a:p>
            <a:pPr algn="ctr">
              <a:spcBef>
                <a:spcPts val="600"/>
              </a:spcBef>
            </a:pPr>
            <a:r>
              <a:rPr lang="zh-TW" altLang="en-US" sz="1900" b="1" dirty="0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手拉手樂園親子主題房住宿</a:t>
            </a:r>
            <a:r>
              <a:rPr lang="en-US" altLang="zh-TW" sz="1900" b="1" dirty="0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1</a:t>
            </a:r>
            <a:r>
              <a:rPr lang="zh-TW" altLang="en-US" sz="1900" b="1" dirty="0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晚</a:t>
            </a:r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F6DFE390-6B53-3BC0-AAFD-C41F3B736E1F}"/>
              </a:ext>
            </a:extLst>
          </p:cNvPr>
          <p:cNvCxnSpPr/>
          <p:nvPr/>
        </p:nvCxnSpPr>
        <p:spPr>
          <a:xfrm>
            <a:off x="6360535" y="1640882"/>
            <a:ext cx="403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圖片 35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79A87FCF-E855-5E79-65F3-6F6FFCB8B85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0175" y="5848118"/>
            <a:ext cx="3905250" cy="3810000"/>
          </a:xfrm>
          <a:prstGeom prst="rect">
            <a:avLst/>
          </a:prstGeom>
        </p:spPr>
      </p:pic>
      <p:sp>
        <p:nvSpPr>
          <p:cNvPr id="41" name="矩形: 圓角化同側角落 40">
            <a:extLst>
              <a:ext uri="{FF2B5EF4-FFF2-40B4-BE49-F238E27FC236}">
                <a16:creationId xmlns:a16="http://schemas.microsoft.com/office/drawing/2014/main" id="{67431708-8BDA-D211-1E8D-C2CAD431AB6E}"/>
              </a:ext>
            </a:extLst>
          </p:cNvPr>
          <p:cNvSpPr/>
          <p:nvPr/>
        </p:nvSpPr>
        <p:spPr>
          <a:xfrm>
            <a:off x="-4792702" y="6372726"/>
            <a:ext cx="4311458" cy="3025728"/>
          </a:xfrm>
          <a:prstGeom prst="round2SameRect">
            <a:avLst>
              <a:gd name="adj1" fmla="val 8183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: 圓角化同側角落 49">
            <a:extLst>
              <a:ext uri="{FF2B5EF4-FFF2-40B4-BE49-F238E27FC236}">
                <a16:creationId xmlns:a16="http://schemas.microsoft.com/office/drawing/2014/main" id="{C8A269BF-4587-40EF-2A33-7A870428D4F1}"/>
              </a:ext>
            </a:extLst>
          </p:cNvPr>
          <p:cNvSpPr/>
          <p:nvPr/>
        </p:nvSpPr>
        <p:spPr>
          <a:xfrm>
            <a:off x="824507" y="7568749"/>
            <a:ext cx="4070782" cy="2798421"/>
          </a:xfrm>
          <a:prstGeom prst="round2SameRect">
            <a:avLst>
              <a:gd name="adj1" fmla="val 8183"/>
              <a:gd name="adj2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11A506CE-DAD6-8428-D495-E3802EE8CB35}"/>
              </a:ext>
            </a:extLst>
          </p:cNvPr>
          <p:cNvSpPr/>
          <p:nvPr/>
        </p:nvSpPr>
        <p:spPr>
          <a:xfrm>
            <a:off x="1222872" y="474076"/>
            <a:ext cx="4334632" cy="5075001"/>
          </a:xfrm>
          <a:prstGeom prst="roundRect">
            <a:avLst>
              <a:gd name="adj" fmla="val 604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94FEFA0F-C573-B353-C6A7-468C5C313944}"/>
              </a:ext>
            </a:extLst>
          </p:cNvPr>
          <p:cNvSpPr txBox="1"/>
          <p:nvPr/>
        </p:nvSpPr>
        <p:spPr>
          <a:xfrm>
            <a:off x="1785826" y="3692287"/>
            <a:ext cx="3262432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【</a:t>
            </a:r>
            <a:r>
              <a:rPr lang="zh-TW" altLang="en-US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台北喜來登大飯店</a:t>
            </a:r>
            <a:r>
              <a:rPr lang="en-US" altLang="zh-TW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】</a:t>
            </a:r>
          </a:p>
          <a:p>
            <a:pPr algn="ctr"/>
            <a:r>
              <a:rPr lang="zh-TW" altLang="en-US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手拉手樂園親子主題房</a:t>
            </a:r>
            <a:endParaRPr lang="en-US" altLang="zh-TW" sz="2400" b="1" dirty="0">
              <a:solidFill>
                <a:srgbClr val="ED6123"/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 algn="ctr"/>
            <a:r>
              <a:rPr lang="zh-TW" altLang="en-US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住宿</a:t>
            </a:r>
            <a:r>
              <a:rPr lang="en-US" altLang="zh-TW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1</a:t>
            </a:r>
            <a:r>
              <a:rPr lang="zh-TW" altLang="en-US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晚</a:t>
            </a:r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CF0B64C6-B582-C2F5-1A6C-DC767966BA36}"/>
              </a:ext>
            </a:extLst>
          </p:cNvPr>
          <p:cNvCxnSpPr/>
          <p:nvPr/>
        </p:nvCxnSpPr>
        <p:spPr>
          <a:xfrm>
            <a:off x="1455484" y="4937686"/>
            <a:ext cx="393242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圖片 5" descr="一張含有 室內, 室內設計, 牆, 傢俱 的圖片&#10;&#10;自動產生的描述">
            <a:extLst>
              <a:ext uri="{FF2B5EF4-FFF2-40B4-BE49-F238E27FC236}">
                <a16:creationId xmlns:a16="http://schemas.microsoft.com/office/drawing/2014/main" id="{9DD12E1C-9E00-54A3-8BF4-49BFD4060C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85" t="3049" r="4508" b="1571"/>
          <a:stretch>
            <a:fillRect/>
          </a:stretch>
        </p:blipFill>
        <p:spPr>
          <a:xfrm>
            <a:off x="1219378" y="474077"/>
            <a:ext cx="4334632" cy="3041992"/>
          </a:xfrm>
          <a:custGeom>
            <a:avLst/>
            <a:gdLst>
              <a:gd name="connsiteX0" fmla="*/ 475791 w 8285104"/>
              <a:gd name="connsiteY0" fmla="*/ 0 h 5814384"/>
              <a:gd name="connsiteX1" fmla="*/ 7809313 w 8285104"/>
              <a:gd name="connsiteY1" fmla="*/ 0 h 5814384"/>
              <a:gd name="connsiteX2" fmla="*/ 8285104 w 8285104"/>
              <a:gd name="connsiteY2" fmla="*/ 475791 h 5814384"/>
              <a:gd name="connsiteX3" fmla="*/ 8285104 w 8285104"/>
              <a:gd name="connsiteY3" fmla="*/ 5814384 h 5814384"/>
              <a:gd name="connsiteX4" fmla="*/ 0 w 8285104"/>
              <a:gd name="connsiteY4" fmla="*/ 5814384 h 5814384"/>
              <a:gd name="connsiteX5" fmla="*/ 0 w 8285104"/>
              <a:gd name="connsiteY5" fmla="*/ 475791 h 5814384"/>
              <a:gd name="connsiteX6" fmla="*/ 475791 w 8285104"/>
              <a:gd name="connsiteY6" fmla="*/ 0 h 581438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285104" h="5814384">
                <a:moveTo>
                  <a:pt x="475791" y="0"/>
                </a:moveTo>
                <a:lnTo>
                  <a:pt x="7809313" y="0"/>
                </a:lnTo>
                <a:cubicBezTo>
                  <a:pt x="8072085" y="0"/>
                  <a:pt x="8285104" y="213019"/>
                  <a:pt x="8285104" y="475791"/>
                </a:cubicBezTo>
                <a:lnTo>
                  <a:pt x="8285104" y="5814384"/>
                </a:lnTo>
                <a:lnTo>
                  <a:pt x="0" y="5814384"/>
                </a:lnTo>
                <a:lnTo>
                  <a:pt x="0" y="475791"/>
                </a:lnTo>
                <a:cubicBezTo>
                  <a:pt x="0" y="213019"/>
                  <a:pt x="213019" y="0"/>
                  <a:pt x="475791" y="0"/>
                </a:cubicBezTo>
                <a:close/>
              </a:path>
            </a:pathLst>
          </a:custGeom>
        </p:spPr>
      </p:pic>
      <p:sp>
        <p:nvSpPr>
          <p:cNvPr id="8" name="矩形: 圓角化同側角落 7">
            <a:extLst>
              <a:ext uri="{FF2B5EF4-FFF2-40B4-BE49-F238E27FC236}">
                <a16:creationId xmlns:a16="http://schemas.microsoft.com/office/drawing/2014/main" id="{3E0D2B4F-3752-6353-7AB8-5235A0D70EBB}"/>
              </a:ext>
            </a:extLst>
          </p:cNvPr>
          <p:cNvSpPr/>
          <p:nvPr/>
        </p:nvSpPr>
        <p:spPr>
          <a:xfrm>
            <a:off x="1353051" y="614537"/>
            <a:ext cx="4070782" cy="2798421"/>
          </a:xfrm>
          <a:prstGeom prst="round2SameRect">
            <a:avLst>
              <a:gd name="adj1" fmla="val 8183"/>
              <a:gd name="adj2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E1FA0559-FAF7-EA99-A6DB-8300097E8EB4}"/>
              </a:ext>
            </a:extLst>
          </p:cNvPr>
          <p:cNvSpPr txBox="1"/>
          <p:nvPr/>
        </p:nvSpPr>
        <p:spPr>
          <a:xfrm>
            <a:off x="2324437" y="5054720"/>
            <a:ext cx="2078453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85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＄</a:t>
            </a:r>
            <a:r>
              <a:rPr lang="en-US" altLang="zh-TW" sz="185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13,000 / 1</a:t>
            </a:r>
            <a:r>
              <a:rPr lang="zh-TW" altLang="en-US" sz="185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名</a:t>
            </a:r>
          </a:p>
        </p:txBody>
      </p:sp>
    </p:spTree>
    <p:extLst>
      <p:ext uri="{BB962C8B-B14F-4D97-AF65-F5344CB8AC3E}">
        <p14:creationId xmlns:p14="http://schemas.microsoft.com/office/powerpoint/2010/main" val="31402426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187050-046E-6461-F6B5-4CA03EEB64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A23144F3-DF5D-DF84-6AAB-66A257A6895E}"/>
              </a:ext>
            </a:extLst>
          </p:cNvPr>
          <p:cNvSpPr/>
          <p:nvPr/>
        </p:nvSpPr>
        <p:spPr>
          <a:xfrm>
            <a:off x="855857" y="18471"/>
            <a:ext cx="4988558" cy="5965233"/>
          </a:xfrm>
          <a:prstGeom prst="rect">
            <a:avLst/>
          </a:prstGeom>
          <a:solidFill>
            <a:srgbClr val="FEFDB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E27CE42-BFB1-336D-C601-B4F8101CFA5E}"/>
              </a:ext>
            </a:extLst>
          </p:cNvPr>
          <p:cNvSpPr/>
          <p:nvPr/>
        </p:nvSpPr>
        <p:spPr>
          <a:xfrm>
            <a:off x="5898517" y="18472"/>
            <a:ext cx="4988558" cy="5965232"/>
          </a:xfrm>
          <a:prstGeom prst="rect">
            <a:avLst/>
          </a:prstGeom>
          <a:solidFill>
            <a:srgbClr val="FEFDB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 descr="一張含有 文字, 天空, 海報, 螢幕擷取畫面 的圖片&#10;&#10;自動產生的描述">
            <a:extLst>
              <a:ext uri="{FF2B5EF4-FFF2-40B4-BE49-F238E27FC236}">
                <a16:creationId xmlns:a16="http://schemas.microsoft.com/office/drawing/2014/main" id="{6763661A-8328-CF2A-1FBE-8D1B12F9F0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92702" y="345681"/>
            <a:ext cx="4686300" cy="5362575"/>
          </a:xfrm>
          <a:prstGeom prst="rect">
            <a:avLst/>
          </a:prstGeom>
        </p:spPr>
      </p:pic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C5DC3418-2B12-8BFA-D114-7480DA4F6945}"/>
              </a:ext>
            </a:extLst>
          </p:cNvPr>
          <p:cNvSpPr/>
          <p:nvPr/>
        </p:nvSpPr>
        <p:spPr>
          <a:xfrm>
            <a:off x="6220408" y="511620"/>
            <a:ext cx="4326992" cy="5022906"/>
          </a:xfrm>
          <a:prstGeom prst="roundRect">
            <a:avLst>
              <a:gd name="adj" fmla="val 6048"/>
            </a:avLst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E4BCED78-DF4C-3553-1A87-8C1034B711EE}"/>
              </a:ext>
            </a:extLst>
          </p:cNvPr>
          <p:cNvSpPr txBox="1"/>
          <p:nvPr/>
        </p:nvSpPr>
        <p:spPr>
          <a:xfrm>
            <a:off x="6392884" y="1779290"/>
            <a:ext cx="3918869" cy="2324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【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清爽果粒 益菌隨行</a:t>
            </a: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】</a:t>
            </a:r>
          </a:p>
          <a:p>
            <a:pPr>
              <a:lnSpc>
                <a:spcPts val="2200"/>
              </a:lnSpc>
            </a:pP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知覺優格飲採用</a:t>
            </a: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100%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無調整鮮乳，搭配精心手工調製的果醬，口感豐盈綿密，完美呈現真實水果的酸甜風味！</a:t>
            </a:r>
          </a:p>
          <a:p>
            <a:pPr>
              <a:lnSpc>
                <a:spcPts val="2200"/>
              </a:lnSpc>
            </a:pP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首創添加「菊苣膳食纖維護好菌」，嚴選優質菌種與法國專利菌株，幫助維持消化道機能，輕鬆搖一搖，即可隨時補充活性益生菌，健康與美味隨行無負擔！</a:t>
            </a:r>
            <a:endParaRPr lang="en-US" altLang="zh-TW" sz="1500" dirty="0">
              <a:solidFill>
                <a:schemeClr val="tx1">
                  <a:lumMod val="65000"/>
                  <a:lumOff val="35000"/>
                </a:schemeClr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C59AFF4D-F62F-7367-0F16-F84CEB4430B9}"/>
              </a:ext>
            </a:extLst>
          </p:cNvPr>
          <p:cNvSpPr txBox="1"/>
          <p:nvPr/>
        </p:nvSpPr>
        <p:spPr>
          <a:xfrm>
            <a:off x="7001412" y="825785"/>
            <a:ext cx="2661306" cy="75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TW" sz="1900" b="1" dirty="0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【</a:t>
            </a:r>
            <a:r>
              <a:rPr lang="zh-TW" altLang="en-US" sz="1900" b="1" dirty="0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知覺優格</a:t>
            </a:r>
            <a:r>
              <a:rPr lang="en-US" altLang="zh-TW" sz="1900" b="1" dirty="0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】</a:t>
            </a:r>
          </a:p>
          <a:p>
            <a:pPr algn="ctr">
              <a:spcBef>
                <a:spcPts val="600"/>
              </a:spcBef>
            </a:pPr>
            <a:r>
              <a:rPr lang="zh-TW" altLang="en-US" sz="1900" b="1" dirty="0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優格飲</a:t>
            </a:r>
            <a:r>
              <a:rPr lang="en-US" altLang="zh-TW" sz="1900" b="1" dirty="0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12</a:t>
            </a:r>
            <a:r>
              <a:rPr lang="zh-TW" altLang="en-US" sz="1900" b="1" dirty="0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入 </a:t>
            </a:r>
            <a:r>
              <a:rPr lang="en-US" altLang="zh-TW" sz="1900" b="1" dirty="0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(</a:t>
            </a:r>
            <a:r>
              <a:rPr lang="zh-TW" altLang="en-US" sz="1900" b="1" dirty="0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口味隨機</a:t>
            </a:r>
            <a:r>
              <a:rPr lang="en-US" altLang="zh-TW" sz="1900" b="1" dirty="0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)</a:t>
            </a:r>
            <a:endParaRPr lang="zh-TW" altLang="en-US" sz="1900" b="1" dirty="0">
              <a:solidFill>
                <a:srgbClr val="343538"/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C761B935-D29D-8E67-37F6-138C7BD644E5}"/>
              </a:ext>
            </a:extLst>
          </p:cNvPr>
          <p:cNvCxnSpPr/>
          <p:nvPr/>
        </p:nvCxnSpPr>
        <p:spPr>
          <a:xfrm>
            <a:off x="6360535" y="1640882"/>
            <a:ext cx="403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圖片 35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12AC5CDE-7454-9559-D950-D3E24ECB00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0175" y="5848118"/>
            <a:ext cx="3905250" cy="3810000"/>
          </a:xfrm>
          <a:prstGeom prst="rect">
            <a:avLst/>
          </a:prstGeom>
        </p:spPr>
      </p:pic>
      <p:sp>
        <p:nvSpPr>
          <p:cNvPr id="41" name="矩形: 圓角化同側角落 40">
            <a:extLst>
              <a:ext uri="{FF2B5EF4-FFF2-40B4-BE49-F238E27FC236}">
                <a16:creationId xmlns:a16="http://schemas.microsoft.com/office/drawing/2014/main" id="{DB673884-3AD2-8E37-7988-2CF6C97D00CA}"/>
              </a:ext>
            </a:extLst>
          </p:cNvPr>
          <p:cNvSpPr/>
          <p:nvPr/>
        </p:nvSpPr>
        <p:spPr>
          <a:xfrm>
            <a:off x="-4792702" y="6372726"/>
            <a:ext cx="4311458" cy="3025728"/>
          </a:xfrm>
          <a:prstGeom prst="round2SameRect">
            <a:avLst>
              <a:gd name="adj1" fmla="val 8183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: 圓角化同側角落 49">
            <a:extLst>
              <a:ext uri="{FF2B5EF4-FFF2-40B4-BE49-F238E27FC236}">
                <a16:creationId xmlns:a16="http://schemas.microsoft.com/office/drawing/2014/main" id="{88626F32-C40D-28E4-7704-31CAE63EF82A}"/>
              </a:ext>
            </a:extLst>
          </p:cNvPr>
          <p:cNvSpPr/>
          <p:nvPr/>
        </p:nvSpPr>
        <p:spPr>
          <a:xfrm>
            <a:off x="824507" y="7568749"/>
            <a:ext cx="4070782" cy="2798421"/>
          </a:xfrm>
          <a:prstGeom prst="round2SameRect">
            <a:avLst>
              <a:gd name="adj1" fmla="val 8183"/>
              <a:gd name="adj2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19EDDAB5-E4BC-71BF-E1AF-599404100FB0}"/>
              </a:ext>
            </a:extLst>
          </p:cNvPr>
          <p:cNvSpPr/>
          <p:nvPr/>
        </p:nvSpPr>
        <p:spPr>
          <a:xfrm>
            <a:off x="1222872" y="474076"/>
            <a:ext cx="4334632" cy="5075001"/>
          </a:xfrm>
          <a:prstGeom prst="roundRect">
            <a:avLst>
              <a:gd name="adj" fmla="val 604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CC00CB6B-CBD9-8692-2951-9E7A2399F6F3}"/>
              </a:ext>
            </a:extLst>
          </p:cNvPr>
          <p:cNvSpPr txBox="1"/>
          <p:nvPr/>
        </p:nvSpPr>
        <p:spPr>
          <a:xfrm>
            <a:off x="2401380" y="3692287"/>
            <a:ext cx="2031325" cy="1138773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【</a:t>
            </a:r>
            <a:r>
              <a:rPr lang="zh-TW" altLang="en-US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知覺優格</a:t>
            </a:r>
            <a:r>
              <a:rPr lang="en-US" altLang="zh-TW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】</a:t>
            </a:r>
          </a:p>
          <a:p>
            <a:pPr algn="ctr"/>
            <a:r>
              <a:rPr lang="zh-TW" altLang="en-US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優格飲</a:t>
            </a:r>
            <a:r>
              <a:rPr lang="en-US" altLang="zh-TW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12</a:t>
            </a:r>
            <a:r>
              <a:rPr lang="zh-TW" altLang="en-US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入</a:t>
            </a:r>
            <a:endParaRPr lang="en-US" altLang="zh-TW" sz="2400" b="1" dirty="0">
              <a:solidFill>
                <a:srgbClr val="ED6123"/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 algn="ctr"/>
            <a:r>
              <a:rPr lang="zh-TW" altLang="en-US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（口味隨機）</a:t>
            </a:r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01E3C419-845F-1D47-A052-6FEDB02B39F5}"/>
              </a:ext>
            </a:extLst>
          </p:cNvPr>
          <p:cNvCxnSpPr/>
          <p:nvPr/>
        </p:nvCxnSpPr>
        <p:spPr>
          <a:xfrm>
            <a:off x="1455484" y="4857476"/>
            <a:ext cx="393242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圖片 6" descr="一張含有 水果, 塑膠瓶, 文字, 解決方案 的圖片&#10;&#10;自動產生的描述">
            <a:extLst>
              <a:ext uri="{FF2B5EF4-FFF2-40B4-BE49-F238E27FC236}">
                <a16:creationId xmlns:a16="http://schemas.microsoft.com/office/drawing/2014/main" id="{7E1A38B3-B7EE-D52A-40F0-E95728B4F99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" t="21463" r="920" b="9028"/>
          <a:stretch>
            <a:fillRect/>
          </a:stretch>
        </p:blipFill>
        <p:spPr>
          <a:xfrm>
            <a:off x="1219378" y="474076"/>
            <a:ext cx="4334632" cy="3053052"/>
          </a:xfrm>
          <a:custGeom>
            <a:avLst/>
            <a:gdLst>
              <a:gd name="connsiteX0" fmla="*/ 390077 w 6792543"/>
              <a:gd name="connsiteY0" fmla="*/ 0 h 4766923"/>
              <a:gd name="connsiteX1" fmla="*/ 6402466 w 6792543"/>
              <a:gd name="connsiteY1" fmla="*/ 0 h 4766923"/>
              <a:gd name="connsiteX2" fmla="*/ 6792543 w 6792543"/>
              <a:gd name="connsiteY2" fmla="*/ 390077 h 4766923"/>
              <a:gd name="connsiteX3" fmla="*/ 6792543 w 6792543"/>
              <a:gd name="connsiteY3" fmla="*/ 4766923 h 4766923"/>
              <a:gd name="connsiteX4" fmla="*/ 0 w 6792543"/>
              <a:gd name="connsiteY4" fmla="*/ 4766923 h 4766923"/>
              <a:gd name="connsiteX5" fmla="*/ 0 w 6792543"/>
              <a:gd name="connsiteY5" fmla="*/ 390077 h 4766923"/>
              <a:gd name="connsiteX6" fmla="*/ 390077 w 6792543"/>
              <a:gd name="connsiteY6" fmla="*/ 0 h 4766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792543" h="4766923">
                <a:moveTo>
                  <a:pt x="390077" y="0"/>
                </a:moveTo>
                <a:lnTo>
                  <a:pt x="6402466" y="0"/>
                </a:lnTo>
                <a:cubicBezTo>
                  <a:pt x="6617900" y="0"/>
                  <a:pt x="6792543" y="174643"/>
                  <a:pt x="6792543" y="390077"/>
                </a:cubicBezTo>
                <a:lnTo>
                  <a:pt x="6792543" y="4766923"/>
                </a:lnTo>
                <a:lnTo>
                  <a:pt x="0" y="4766923"/>
                </a:lnTo>
                <a:lnTo>
                  <a:pt x="0" y="390077"/>
                </a:lnTo>
                <a:cubicBezTo>
                  <a:pt x="0" y="174643"/>
                  <a:pt x="174643" y="0"/>
                  <a:pt x="390077" y="0"/>
                </a:cubicBezTo>
                <a:close/>
              </a:path>
            </a:pathLst>
          </a:custGeom>
        </p:spPr>
      </p:pic>
      <p:sp>
        <p:nvSpPr>
          <p:cNvPr id="8" name="矩形: 圓角化同側角落 7">
            <a:extLst>
              <a:ext uri="{FF2B5EF4-FFF2-40B4-BE49-F238E27FC236}">
                <a16:creationId xmlns:a16="http://schemas.microsoft.com/office/drawing/2014/main" id="{91E240EE-4B02-04D5-8CFC-05851FC23034}"/>
              </a:ext>
            </a:extLst>
          </p:cNvPr>
          <p:cNvSpPr/>
          <p:nvPr/>
        </p:nvSpPr>
        <p:spPr>
          <a:xfrm>
            <a:off x="1353051" y="614537"/>
            <a:ext cx="4070782" cy="2798421"/>
          </a:xfrm>
          <a:prstGeom prst="round2SameRect">
            <a:avLst>
              <a:gd name="adj1" fmla="val 8183"/>
              <a:gd name="adj2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518E01E-1EB2-7B32-1453-B8AF5940BDF1}"/>
              </a:ext>
            </a:extLst>
          </p:cNvPr>
          <p:cNvSpPr txBox="1"/>
          <p:nvPr/>
        </p:nvSpPr>
        <p:spPr>
          <a:xfrm>
            <a:off x="2319923" y="4997232"/>
            <a:ext cx="2078453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85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＄</a:t>
            </a:r>
            <a:r>
              <a:rPr lang="en-US" altLang="zh-TW" sz="185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1,356 / 10</a:t>
            </a:r>
            <a:r>
              <a:rPr lang="zh-TW" altLang="en-US" sz="185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名</a:t>
            </a:r>
          </a:p>
        </p:txBody>
      </p:sp>
    </p:spTree>
    <p:extLst>
      <p:ext uri="{BB962C8B-B14F-4D97-AF65-F5344CB8AC3E}">
        <p14:creationId xmlns:p14="http://schemas.microsoft.com/office/powerpoint/2010/main" val="111538673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557A92-D5A7-CC52-2464-CA4415B08F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2D7C9478-D599-D00C-D2F0-9EDB37BEB57B}"/>
              </a:ext>
            </a:extLst>
          </p:cNvPr>
          <p:cNvSpPr/>
          <p:nvPr/>
        </p:nvSpPr>
        <p:spPr>
          <a:xfrm>
            <a:off x="855857" y="18471"/>
            <a:ext cx="4988558" cy="5965233"/>
          </a:xfrm>
          <a:prstGeom prst="rect">
            <a:avLst/>
          </a:prstGeom>
          <a:solidFill>
            <a:srgbClr val="FEFDB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9BA3414D-5646-DCE8-684C-1C5EFFFDE815}"/>
              </a:ext>
            </a:extLst>
          </p:cNvPr>
          <p:cNvSpPr/>
          <p:nvPr/>
        </p:nvSpPr>
        <p:spPr>
          <a:xfrm>
            <a:off x="5898517" y="18472"/>
            <a:ext cx="4988558" cy="5965232"/>
          </a:xfrm>
          <a:prstGeom prst="rect">
            <a:avLst/>
          </a:prstGeom>
          <a:solidFill>
            <a:srgbClr val="FEFDB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 descr="一張含有 文字, 天空, 海報, 螢幕擷取畫面 的圖片&#10;&#10;自動產生的描述">
            <a:extLst>
              <a:ext uri="{FF2B5EF4-FFF2-40B4-BE49-F238E27FC236}">
                <a16:creationId xmlns:a16="http://schemas.microsoft.com/office/drawing/2014/main" id="{0E353DAB-7B23-8047-200A-5437545951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92702" y="345681"/>
            <a:ext cx="4686300" cy="5362575"/>
          </a:xfrm>
          <a:prstGeom prst="rect">
            <a:avLst/>
          </a:prstGeom>
        </p:spPr>
      </p:pic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6763483B-A5A9-C70B-A534-207F137B8E58}"/>
              </a:ext>
            </a:extLst>
          </p:cNvPr>
          <p:cNvSpPr/>
          <p:nvPr/>
        </p:nvSpPr>
        <p:spPr>
          <a:xfrm>
            <a:off x="6220408" y="511620"/>
            <a:ext cx="4326992" cy="5022906"/>
          </a:xfrm>
          <a:prstGeom prst="roundRect">
            <a:avLst>
              <a:gd name="adj" fmla="val 6048"/>
            </a:avLst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D5B87BFA-F5DE-1B45-C137-A3A6BED96FF3}"/>
              </a:ext>
            </a:extLst>
          </p:cNvPr>
          <p:cNvSpPr txBox="1"/>
          <p:nvPr/>
        </p:nvSpPr>
        <p:spPr>
          <a:xfrm>
            <a:off x="6414150" y="1779290"/>
            <a:ext cx="4032000" cy="34532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象印專為孩童貼心設計的小熊杯，讓孩子夏日愛上喝水的秘密武器！色彩繽紛的可愛圖樣設計，不管男孩女孩通通都超愛！三大便利機能，讓孩子每日的飲水更加輕鬆又方便：</a:t>
            </a:r>
          </a:p>
          <a:p>
            <a:pPr>
              <a:lnSpc>
                <a:spcPts val="2200"/>
              </a:lnSpc>
            </a:pP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#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小熊安全鎖簡單開關</a:t>
            </a:r>
          </a:p>
          <a:p>
            <a:pPr>
              <a:lnSpc>
                <a:spcPts val="2200"/>
              </a:lnSpc>
            </a:pP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#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飲品集中扇形杯口設計方便飲用</a:t>
            </a:r>
          </a:p>
          <a:p>
            <a:pPr>
              <a:lnSpc>
                <a:spcPts val="2200"/>
              </a:lnSpc>
            </a:pP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#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輕量好握讓孩子輕鬆好拿 </a:t>
            </a:r>
          </a:p>
          <a:p>
            <a:pPr>
              <a:lnSpc>
                <a:spcPts val="2200"/>
              </a:lnSpc>
            </a:pP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還有四大特色讓爸媽輕鬆清洗：</a:t>
            </a:r>
          </a:p>
          <a:p>
            <a:pPr>
              <a:lnSpc>
                <a:spcPts val="2200"/>
              </a:lnSpc>
            </a:pP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#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一體式中栓設計</a:t>
            </a:r>
          </a:p>
          <a:p>
            <a:pPr>
              <a:lnSpc>
                <a:spcPts val="2200"/>
              </a:lnSpc>
            </a:pP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#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可裝運動飲料的「防沾塗層</a:t>
            </a: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+(plus)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」</a:t>
            </a:r>
          </a:p>
          <a:p>
            <a:pPr>
              <a:lnSpc>
                <a:spcPts val="2200"/>
              </a:lnSpc>
            </a:pP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#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高效保溫保冷力</a:t>
            </a:r>
          </a:p>
          <a:p>
            <a:pPr>
              <a:lnSpc>
                <a:spcPts val="2200"/>
              </a:lnSpc>
            </a:pP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#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外袋可放置洗衣機清洗</a:t>
            </a:r>
            <a:endParaRPr lang="en-US" altLang="zh-TW" sz="1500" dirty="0">
              <a:solidFill>
                <a:schemeClr val="tx1">
                  <a:lumMod val="65000"/>
                  <a:lumOff val="35000"/>
                </a:schemeClr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0E0F8757-651F-28A7-524A-236BF2BF6309}"/>
              </a:ext>
            </a:extLst>
          </p:cNvPr>
          <p:cNvSpPr txBox="1"/>
          <p:nvPr/>
        </p:nvSpPr>
        <p:spPr>
          <a:xfrm>
            <a:off x="6211497" y="825785"/>
            <a:ext cx="4422895" cy="7540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TW" sz="1900" b="1" dirty="0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【</a:t>
            </a:r>
            <a:r>
              <a:rPr lang="zh-TW" altLang="en-US" sz="1900" b="1" dirty="0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象印</a:t>
            </a:r>
            <a:r>
              <a:rPr lang="en-US" altLang="zh-TW" sz="1900" b="1" dirty="0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】</a:t>
            </a:r>
          </a:p>
          <a:p>
            <a:pPr algn="ctr">
              <a:spcBef>
                <a:spcPts val="600"/>
              </a:spcBef>
            </a:pPr>
            <a:r>
              <a:rPr lang="zh-TW" altLang="en-US" sz="1900" b="1" dirty="0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童用</a:t>
            </a:r>
            <a:r>
              <a:rPr lang="en-US" altLang="zh-TW" sz="1900" b="1" dirty="0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ONE TOUCH</a:t>
            </a:r>
            <a:r>
              <a:rPr lang="zh-TW" altLang="en-US" sz="1900" b="1" dirty="0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保溫杯 </a:t>
            </a:r>
            <a:r>
              <a:rPr lang="en-US" altLang="zh-TW" sz="1900" b="1" dirty="0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(</a:t>
            </a:r>
            <a:r>
              <a:rPr lang="zh-TW" altLang="en-US" sz="1900" b="1" dirty="0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款式隨機</a:t>
            </a:r>
            <a:r>
              <a:rPr lang="en-US" altLang="zh-TW" sz="1900" b="1" dirty="0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)</a:t>
            </a:r>
            <a:endParaRPr lang="zh-TW" altLang="en-US" sz="1900" b="1" dirty="0">
              <a:solidFill>
                <a:srgbClr val="343538"/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9592C601-33B4-1B40-DC1E-55EC20BC3D5F}"/>
              </a:ext>
            </a:extLst>
          </p:cNvPr>
          <p:cNvCxnSpPr/>
          <p:nvPr/>
        </p:nvCxnSpPr>
        <p:spPr>
          <a:xfrm>
            <a:off x="6360535" y="1640882"/>
            <a:ext cx="403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圖片 35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E49A0C27-4380-6CB9-5424-0986FBF9CA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0175" y="5848118"/>
            <a:ext cx="3905250" cy="3810000"/>
          </a:xfrm>
          <a:prstGeom prst="rect">
            <a:avLst/>
          </a:prstGeom>
        </p:spPr>
      </p:pic>
      <p:sp>
        <p:nvSpPr>
          <p:cNvPr id="41" name="矩形: 圓角化同側角落 40">
            <a:extLst>
              <a:ext uri="{FF2B5EF4-FFF2-40B4-BE49-F238E27FC236}">
                <a16:creationId xmlns:a16="http://schemas.microsoft.com/office/drawing/2014/main" id="{20F47152-61C7-E6AF-6F77-521E03C5D65E}"/>
              </a:ext>
            </a:extLst>
          </p:cNvPr>
          <p:cNvSpPr/>
          <p:nvPr/>
        </p:nvSpPr>
        <p:spPr>
          <a:xfrm>
            <a:off x="-4792702" y="6372726"/>
            <a:ext cx="4311458" cy="3025728"/>
          </a:xfrm>
          <a:prstGeom prst="round2SameRect">
            <a:avLst>
              <a:gd name="adj1" fmla="val 8183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: 圓角化同側角落 49">
            <a:extLst>
              <a:ext uri="{FF2B5EF4-FFF2-40B4-BE49-F238E27FC236}">
                <a16:creationId xmlns:a16="http://schemas.microsoft.com/office/drawing/2014/main" id="{E2EA66DA-7335-08AA-3E3B-8FDB90820225}"/>
              </a:ext>
            </a:extLst>
          </p:cNvPr>
          <p:cNvSpPr/>
          <p:nvPr/>
        </p:nvSpPr>
        <p:spPr>
          <a:xfrm>
            <a:off x="824507" y="7568749"/>
            <a:ext cx="4070782" cy="2798421"/>
          </a:xfrm>
          <a:prstGeom prst="round2SameRect">
            <a:avLst>
              <a:gd name="adj1" fmla="val 8183"/>
              <a:gd name="adj2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0863A066-4E8D-DA37-9688-F89417FEA37A}"/>
              </a:ext>
            </a:extLst>
          </p:cNvPr>
          <p:cNvSpPr/>
          <p:nvPr/>
        </p:nvSpPr>
        <p:spPr>
          <a:xfrm>
            <a:off x="1222872" y="474076"/>
            <a:ext cx="4334632" cy="5075001"/>
          </a:xfrm>
          <a:prstGeom prst="roundRect">
            <a:avLst>
              <a:gd name="adj" fmla="val 604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07DCA230-BEA9-0C87-199B-1FA3745D4F51}"/>
              </a:ext>
            </a:extLst>
          </p:cNvPr>
          <p:cNvSpPr txBox="1"/>
          <p:nvPr/>
        </p:nvSpPr>
        <p:spPr>
          <a:xfrm>
            <a:off x="1649572" y="3692287"/>
            <a:ext cx="3534942" cy="1107996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【</a:t>
            </a:r>
            <a:r>
              <a:rPr lang="zh-TW" altLang="en-US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象印</a:t>
            </a:r>
            <a:r>
              <a:rPr lang="en-US" altLang="zh-TW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】</a:t>
            </a:r>
          </a:p>
          <a:p>
            <a:pPr algn="ctr"/>
            <a:r>
              <a:rPr lang="zh-TW" altLang="en-US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童用</a:t>
            </a:r>
            <a:r>
              <a:rPr lang="en-US" altLang="zh-TW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ONE TOUCH</a:t>
            </a:r>
            <a:r>
              <a:rPr lang="zh-TW" altLang="en-US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保溫杯</a:t>
            </a:r>
            <a:endParaRPr lang="en-US" altLang="zh-TW" sz="2400" b="1" dirty="0">
              <a:solidFill>
                <a:srgbClr val="ED6123"/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 algn="ctr"/>
            <a:r>
              <a:rPr lang="zh-TW" altLang="en-US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（款式隨機）</a:t>
            </a:r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A7A577C5-8C43-BDF1-0866-7D50C994D8D5}"/>
              </a:ext>
            </a:extLst>
          </p:cNvPr>
          <p:cNvCxnSpPr/>
          <p:nvPr/>
        </p:nvCxnSpPr>
        <p:spPr>
          <a:xfrm>
            <a:off x="1455484" y="4857476"/>
            <a:ext cx="393242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圖片 5" descr="一張含有 玩具, 戶外 的圖片&#10;&#10;自動產生的描述">
            <a:extLst>
              <a:ext uri="{FF2B5EF4-FFF2-40B4-BE49-F238E27FC236}">
                <a16:creationId xmlns:a16="http://schemas.microsoft.com/office/drawing/2014/main" id="{779F55EB-C807-EFC0-8464-0820E14E9DC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9" t="14533" r="2164" b="18188"/>
          <a:stretch>
            <a:fillRect/>
          </a:stretch>
        </p:blipFill>
        <p:spPr>
          <a:xfrm>
            <a:off x="1219379" y="479536"/>
            <a:ext cx="4332581" cy="3040552"/>
          </a:xfrm>
          <a:custGeom>
            <a:avLst/>
            <a:gdLst>
              <a:gd name="connsiteX0" fmla="*/ 377561 w 6574601"/>
              <a:gd name="connsiteY0" fmla="*/ 0 h 4613974"/>
              <a:gd name="connsiteX1" fmla="*/ 6197040 w 6574601"/>
              <a:gd name="connsiteY1" fmla="*/ 0 h 4613974"/>
              <a:gd name="connsiteX2" fmla="*/ 6574601 w 6574601"/>
              <a:gd name="connsiteY2" fmla="*/ 377561 h 4613974"/>
              <a:gd name="connsiteX3" fmla="*/ 6574601 w 6574601"/>
              <a:gd name="connsiteY3" fmla="*/ 4613974 h 4613974"/>
              <a:gd name="connsiteX4" fmla="*/ 0 w 6574601"/>
              <a:gd name="connsiteY4" fmla="*/ 4613974 h 4613974"/>
              <a:gd name="connsiteX5" fmla="*/ 0 w 6574601"/>
              <a:gd name="connsiteY5" fmla="*/ 377561 h 4613974"/>
              <a:gd name="connsiteX6" fmla="*/ 377561 w 6574601"/>
              <a:gd name="connsiteY6" fmla="*/ 0 h 46139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574601" h="4613974">
                <a:moveTo>
                  <a:pt x="377561" y="0"/>
                </a:moveTo>
                <a:lnTo>
                  <a:pt x="6197040" y="0"/>
                </a:lnTo>
                <a:cubicBezTo>
                  <a:pt x="6405561" y="0"/>
                  <a:pt x="6574601" y="169040"/>
                  <a:pt x="6574601" y="377561"/>
                </a:cubicBezTo>
                <a:lnTo>
                  <a:pt x="6574601" y="4613974"/>
                </a:lnTo>
                <a:lnTo>
                  <a:pt x="0" y="4613974"/>
                </a:lnTo>
                <a:lnTo>
                  <a:pt x="0" y="377561"/>
                </a:lnTo>
                <a:cubicBezTo>
                  <a:pt x="0" y="169040"/>
                  <a:pt x="169040" y="0"/>
                  <a:pt x="377561" y="0"/>
                </a:cubicBezTo>
                <a:close/>
              </a:path>
            </a:pathLst>
          </a:custGeom>
        </p:spPr>
      </p:pic>
      <p:sp>
        <p:nvSpPr>
          <p:cNvPr id="8" name="矩形: 圓角化同側角落 7">
            <a:extLst>
              <a:ext uri="{FF2B5EF4-FFF2-40B4-BE49-F238E27FC236}">
                <a16:creationId xmlns:a16="http://schemas.microsoft.com/office/drawing/2014/main" id="{698529E5-6FC6-D9E0-1542-1C2386E4DD03}"/>
              </a:ext>
            </a:extLst>
          </p:cNvPr>
          <p:cNvSpPr/>
          <p:nvPr/>
        </p:nvSpPr>
        <p:spPr>
          <a:xfrm>
            <a:off x="1353051" y="614537"/>
            <a:ext cx="4070782" cy="2798421"/>
          </a:xfrm>
          <a:prstGeom prst="round2SameRect">
            <a:avLst>
              <a:gd name="adj1" fmla="val 8183"/>
              <a:gd name="adj2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B617DE44-8734-46CC-8A48-88710CE2CC20}"/>
              </a:ext>
            </a:extLst>
          </p:cNvPr>
          <p:cNvSpPr txBox="1"/>
          <p:nvPr/>
        </p:nvSpPr>
        <p:spPr>
          <a:xfrm>
            <a:off x="2319923" y="4997232"/>
            <a:ext cx="2078453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85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＄</a:t>
            </a:r>
            <a:r>
              <a:rPr lang="en-US" altLang="zh-TW" sz="185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1,500 / 10</a:t>
            </a:r>
            <a:r>
              <a:rPr lang="zh-TW" altLang="en-US" sz="185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名</a:t>
            </a:r>
          </a:p>
        </p:txBody>
      </p:sp>
    </p:spTree>
    <p:extLst>
      <p:ext uri="{BB962C8B-B14F-4D97-AF65-F5344CB8AC3E}">
        <p14:creationId xmlns:p14="http://schemas.microsoft.com/office/powerpoint/2010/main" val="6419304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DFCF58-D2BE-8107-718F-D2CCA72D5D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2FCDCE64-C4E2-D15F-0989-C4585F6A4D4C}"/>
              </a:ext>
            </a:extLst>
          </p:cNvPr>
          <p:cNvSpPr/>
          <p:nvPr/>
        </p:nvSpPr>
        <p:spPr>
          <a:xfrm>
            <a:off x="855857" y="18471"/>
            <a:ext cx="4988558" cy="5965233"/>
          </a:xfrm>
          <a:prstGeom prst="rect">
            <a:avLst/>
          </a:prstGeom>
          <a:solidFill>
            <a:srgbClr val="FEFDB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2" name="矩形 31">
            <a:extLst>
              <a:ext uri="{FF2B5EF4-FFF2-40B4-BE49-F238E27FC236}">
                <a16:creationId xmlns:a16="http://schemas.microsoft.com/office/drawing/2014/main" id="{EA1AC86C-9EA5-D367-94A3-09499ABF86D3}"/>
              </a:ext>
            </a:extLst>
          </p:cNvPr>
          <p:cNvSpPr/>
          <p:nvPr/>
        </p:nvSpPr>
        <p:spPr>
          <a:xfrm>
            <a:off x="5898517" y="18472"/>
            <a:ext cx="4988558" cy="5965232"/>
          </a:xfrm>
          <a:prstGeom prst="rect">
            <a:avLst/>
          </a:prstGeom>
          <a:solidFill>
            <a:srgbClr val="FEFDBC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3" name="圖片 2" descr="一張含有 文字, 天空, 海報, 螢幕擷取畫面 的圖片&#10;&#10;自動產生的描述">
            <a:extLst>
              <a:ext uri="{FF2B5EF4-FFF2-40B4-BE49-F238E27FC236}">
                <a16:creationId xmlns:a16="http://schemas.microsoft.com/office/drawing/2014/main" id="{6B92D0FF-B71C-68C0-BD7F-338545B3293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792702" y="345681"/>
            <a:ext cx="4686300" cy="5362575"/>
          </a:xfrm>
          <a:prstGeom prst="rect">
            <a:avLst/>
          </a:prstGeom>
        </p:spPr>
      </p:pic>
      <p:sp>
        <p:nvSpPr>
          <p:cNvPr id="20" name="矩形: 圓角 19">
            <a:extLst>
              <a:ext uri="{FF2B5EF4-FFF2-40B4-BE49-F238E27FC236}">
                <a16:creationId xmlns:a16="http://schemas.microsoft.com/office/drawing/2014/main" id="{B3FA6FE2-C225-A519-2930-2116409F5522}"/>
              </a:ext>
            </a:extLst>
          </p:cNvPr>
          <p:cNvSpPr/>
          <p:nvPr/>
        </p:nvSpPr>
        <p:spPr>
          <a:xfrm>
            <a:off x="6220408" y="511620"/>
            <a:ext cx="4326992" cy="5022906"/>
          </a:xfrm>
          <a:prstGeom prst="roundRect">
            <a:avLst>
              <a:gd name="adj" fmla="val 6048"/>
            </a:avLst>
          </a:prstGeom>
          <a:solidFill>
            <a:schemeClr val="bg1"/>
          </a:solidFill>
          <a:ln w="6350">
            <a:solidFill>
              <a:schemeClr val="bg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文字方塊 22">
            <a:extLst>
              <a:ext uri="{FF2B5EF4-FFF2-40B4-BE49-F238E27FC236}">
                <a16:creationId xmlns:a16="http://schemas.microsoft.com/office/drawing/2014/main" id="{F8043541-395C-AE8A-77F6-2EFE06B80256}"/>
              </a:ext>
            </a:extLst>
          </p:cNvPr>
          <p:cNvSpPr txBox="1"/>
          <p:nvPr/>
        </p:nvSpPr>
        <p:spPr>
          <a:xfrm>
            <a:off x="6398108" y="1987836"/>
            <a:ext cx="4032000" cy="14783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200"/>
              </a:lnSpc>
            </a:pP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交通位置相當便利的福容高雄店，步行</a:t>
            </a: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5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分鐘到輕軌真愛碼頭站、</a:t>
            </a:r>
            <a:r>
              <a:rPr lang="en-US" altLang="zh-TW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8</a:t>
            </a:r>
            <a:r>
              <a:rPr lang="zh-TW" altLang="en-US" sz="1500" dirty="0">
                <a:solidFill>
                  <a:schemeClr val="tx1">
                    <a:lumMod val="65000"/>
                    <a:lumOff val="35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分鐘到捷運鹽埕埔站。可搭乘輕軌一路玩高雄流行音樂中心、駁二藝術特區、棧貳庫，也可悠閒在愛河畔散步、騎單車、搭乘愛之船欣賞高雄港灣的日夜之美。</a:t>
            </a:r>
            <a:endParaRPr lang="en-US" altLang="zh-TW" sz="1500" dirty="0">
              <a:solidFill>
                <a:schemeClr val="tx1">
                  <a:lumMod val="65000"/>
                  <a:lumOff val="35000"/>
                </a:schemeClr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sp>
        <p:nvSpPr>
          <p:cNvPr id="29" name="文字方塊 28">
            <a:extLst>
              <a:ext uri="{FF2B5EF4-FFF2-40B4-BE49-F238E27FC236}">
                <a16:creationId xmlns:a16="http://schemas.microsoft.com/office/drawing/2014/main" id="{F3645D5C-2A6F-DF69-9EA7-C1148F9ABB4C}"/>
              </a:ext>
            </a:extLst>
          </p:cNvPr>
          <p:cNvSpPr txBox="1"/>
          <p:nvPr/>
        </p:nvSpPr>
        <p:spPr>
          <a:xfrm>
            <a:off x="6468169" y="825785"/>
            <a:ext cx="3911071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altLang="zh-TW" sz="1900" b="1" dirty="0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【</a:t>
            </a:r>
            <a:r>
              <a:rPr lang="zh-TW" altLang="en-US" sz="1900" b="1" dirty="0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福容大飯店</a:t>
            </a:r>
            <a:r>
              <a:rPr lang="en-US" altLang="zh-TW" sz="1900" b="1" dirty="0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-</a:t>
            </a:r>
            <a:r>
              <a:rPr lang="zh-TW" altLang="en-US" sz="1900" b="1" dirty="0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高雄店</a:t>
            </a:r>
            <a:r>
              <a:rPr lang="en-US" altLang="zh-TW" sz="1900" b="1" dirty="0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】</a:t>
            </a:r>
          </a:p>
          <a:p>
            <a:pPr algn="ctr">
              <a:spcBef>
                <a:spcPts val="600"/>
              </a:spcBef>
            </a:pPr>
            <a:r>
              <a:rPr lang="zh-TW" altLang="en-US" sz="1900" b="1" dirty="0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精緻豪華雙床房─動物園主題房型入住一晚</a:t>
            </a:r>
            <a:r>
              <a:rPr lang="en-US" altLang="zh-TW" sz="1900" b="1" dirty="0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(</a:t>
            </a:r>
            <a:r>
              <a:rPr lang="zh-TW" altLang="en-US" sz="1900" b="1" dirty="0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含早餐</a:t>
            </a:r>
            <a:r>
              <a:rPr lang="en-US" altLang="zh-TW" sz="1900" b="1" dirty="0">
                <a:solidFill>
                  <a:srgbClr val="343538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)</a:t>
            </a:r>
          </a:p>
        </p:txBody>
      </p:sp>
      <p:cxnSp>
        <p:nvCxnSpPr>
          <p:cNvPr id="30" name="直線接點 29">
            <a:extLst>
              <a:ext uri="{FF2B5EF4-FFF2-40B4-BE49-F238E27FC236}">
                <a16:creationId xmlns:a16="http://schemas.microsoft.com/office/drawing/2014/main" id="{BD57AEDC-E1F0-1E7E-52D2-683066F479E8}"/>
              </a:ext>
            </a:extLst>
          </p:cNvPr>
          <p:cNvCxnSpPr/>
          <p:nvPr/>
        </p:nvCxnSpPr>
        <p:spPr>
          <a:xfrm>
            <a:off x="6312409" y="1897554"/>
            <a:ext cx="4032000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圖片 35" descr="一張含有 文字, 螢幕擷取畫面, 字型, 數字 的圖片&#10;&#10;自動產生的描述">
            <a:extLst>
              <a:ext uri="{FF2B5EF4-FFF2-40B4-BE49-F238E27FC236}">
                <a16:creationId xmlns:a16="http://schemas.microsoft.com/office/drawing/2014/main" id="{03C5255A-FF09-31AC-3437-4E4B3E1A215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30175" y="5848118"/>
            <a:ext cx="3905250" cy="3810000"/>
          </a:xfrm>
          <a:prstGeom prst="rect">
            <a:avLst/>
          </a:prstGeom>
        </p:spPr>
      </p:pic>
      <p:sp>
        <p:nvSpPr>
          <p:cNvPr id="41" name="矩形: 圓角化同側角落 40">
            <a:extLst>
              <a:ext uri="{FF2B5EF4-FFF2-40B4-BE49-F238E27FC236}">
                <a16:creationId xmlns:a16="http://schemas.microsoft.com/office/drawing/2014/main" id="{818ADFB5-D0F3-F457-B158-06DD3F63DE5E}"/>
              </a:ext>
            </a:extLst>
          </p:cNvPr>
          <p:cNvSpPr/>
          <p:nvPr/>
        </p:nvSpPr>
        <p:spPr>
          <a:xfrm>
            <a:off x="-4792702" y="6372726"/>
            <a:ext cx="4311458" cy="3025728"/>
          </a:xfrm>
          <a:prstGeom prst="round2SameRect">
            <a:avLst>
              <a:gd name="adj1" fmla="val 8183"/>
              <a:gd name="adj2" fmla="val 0"/>
            </a:avLst>
          </a:prstGeom>
          <a:ln>
            <a:solidFill>
              <a:schemeClr val="tx1"/>
            </a:solidFill>
          </a:ln>
          <a:effectLst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0" name="矩形: 圓角化同側角落 49">
            <a:extLst>
              <a:ext uri="{FF2B5EF4-FFF2-40B4-BE49-F238E27FC236}">
                <a16:creationId xmlns:a16="http://schemas.microsoft.com/office/drawing/2014/main" id="{6FC607E2-7441-38FF-3F87-A2C463F1ADBC}"/>
              </a:ext>
            </a:extLst>
          </p:cNvPr>
          <p:cNvSpPr/>
          <p:nvPr/>
        </p:nvSpPr>
        <p:spPr>
          <a:xfrm>
            <a:off x="824507" y="7568749"/>
            <a:ext cx="4070782" cy="2798421"/>
          </a:xfrm>
          <a:prstGeom prst="round2SameRect">
            <a:avLst>
              <a:gd name="adj1" fmla="val 8183"/>
              <a:gd name="adj2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BC835EAC-BF96-12DA-F322-F06E90A0D82C}"/>
              </a:ext>
            </a:extLst>
          </p:cNvPr>
          <p:cNvSpPr/>
          <p:nvPr/>
        </p:nvSpPr>
        <p:spPr>
          <a:xfrm>
            <a:off x="1222872" y="474076"/>
            <a:ext cx="4334632" cy="5075001"/>
          </a:xfrm>
          <a:prstGeom prst="roundRect">
            <a:avLst>
              <a:gd name="adj" fmla="val 6048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E1E73B0C-6F1C-4B96-C719-776C45F005E5}"/>
              </a:ext>
            </a:extLst>
          </p:cNvPr>
          <p:cNvSpPr txBox="1"/>
          <p:nvPr/>
        </p:nvSpPr>
        <p:spPr>
          <a:xfrm>
            <a:off x="1514919" y="3692287"/>
            <a:ext cx="3804247" cy="1200329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/>
            <a:r>
              <a:rPr lang="en-US" altLang="zh-TW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【</a:t>
            </a:r>
            <a:r>
              <a:rPr lang="zh-TW" altLang="en-US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福容大飯店</a:t>
            </a:r>
            <a:r>
              <a:rPr lang="en-US" altLang="zh-TW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-</a:t>
            </a:r>
            <a:r>
              <a:rPr lang="zh-TW" altLang="en-US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高雄店</a:t>
            </a:r>
            <a:r>
              <a:rPr lang="en-US" altLang="zh-TW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】</a:t>
            </a:r>
          </a:p>
          <a:p>
            <a:pPr algn="ctr"/>
            <a:r>
              <a:rPr lang="zh-TW" altLang="en-US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精緻豪華雙床房─動物園</a:t>
            </a:r>
            <a:endParaRPr lang="en-US" altLang="zh-TW" sz="2400" b="1" dirty="0">
              <a:solidFill>
                <a:srgbClr val="ED6123"/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  <a:p>
            <a:pPr algn="ctr"/>
            <a:r>
              <a:rPr lang="zh-TW" altLang="en-US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主題房型入住一晚</a:t>
            </a:r>
            <a:r>
              <a:rPr lang="en-US" altLang="zh-TW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(</a:t>
            </a:r>
            <a:r>
              <a:rPr lang="zh-TW" altLang="en-US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含早餐</a:t>
            </a:r>
            <a:r>
              <a:rPr lang="en-US" altLang="zh-TW" sz="2400" b="1" dirty="0">
                <a:solidFill>
                  <a:srgbClr val="ED6123"/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)</a:t>
            </a:r>
            <a:endParaRPr lang="zh-TW" altLang="en-US" b="1" dirty="0">
              <a:solidFill>
                <a:srgbClr val="ED6123"/>
              </a:solidFill>
              <a:latin typeface="Noto Sans TC" panose="020B0200000000000000" pitchFamily="34" charset="-120"/>
              <a:ea typeface="Noto Sans TC" panose="020B0200000000000000" pitchFamily="34" charset="-120"/>
            </a:endParaRPr>
          </a:p>
        </p:txBody>
      </p:sp>
      <p:cxnSp>
        <p:nvCxnSpPr>
          <p:cNvPr id="19" name="直線接點 18">
            <a:extLst>
              <a:ext uri="{FF2B5EF4-FFF2-40B4-BE49-F238E27FC236}">
                <a16:creationId xmlns:a16="http://schemas.microsoft.com/office/drawing/2014/main" id="{E7B25D43-1F09-0AF0-0874-E35525934CDC}"/>
              </a:ext>
            </a:extLst>
          </p:cNvPr>
          <p:cNvCxnSpPr/>
          <p:nvPr/>
        </p:nvCxnSpPr>
        <p:spPr>
          <a:xfrm>
            <a:off x="1455484" y="4937686"/>
            <a:ext cx="3932422" cy="0"/>
          </a:xfrm>
          <a:prstGeom prst="line">
            <a:avLst/>
          </a:prstGeom>
          <a:ln w="12700">
            <a:solidFill>
              <a:schemeClr val="bg1">
                <a:lumMod val="85000"/>
              </a:schemeClr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" name="圖片 6" descr="一張含有 室內, 牆, 室內設計, 寢具 的圖片&#10;&#10;自動產生的描述">
            <a:extLst>
              <a:ext uri="{FF2B5EF4-FFF2-40B4-BE49-F238E27FC236}">
                <a16:creationId xmlns:a16="http://schemas.microsoft.com/office/drawing/2014/main" id="{CBB7DE20-DFF3-4D2D-8EB2-FCB1560D811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15" t="1296" r="3853" b="1823"/>
          <a:stretch>
            <a:fillRect/>
          </a:stretch>
        </p:blipFill>
        <p:spPr>
          <a:xfrm>
            <a:off x="1219379" y="480465"/>
            <a:ext cx="4325038" cy="3035258"/>
          </a:xfrm>
          <a:custGeom>
            <a:avLst/>
            <a:gdLst>
              <a:gd name="connsiteX0" fmla="*/ 321669 w 5601327"/>
              <a:gd name="connsiteY0" fmla="*/ 0 h 3930942"/>
              <a:gd name="connsiteX1" fmla="*/ 5279658 w 5601327"/>
              <a:gd name="connsiteY1" fmla="*/ 0 h 3930942"/>
              <a:gd name="connsiteX2" fmla="*/ 5601327 w 5601327"/>
              <a:gd name="connsiteY2" fmla="*/ 321669 h 3930942"/>
              <a:gd name="connsiteX3" fmla="*/ 5601327 w 5601327"/>
              <a:gd name="connsiteY3" fmla="*/ 3930942 h 3930942"/>
              <a:gd name="connsiteX4" fmla="*/ 0 w 5601327"/>
              <a:gd name="connsiteY4" fmla="*/ 3930942 h 3930942"/>
              <a:gd name="connsiteX5" fmla="*/ 0 w 5601327"/>
              <a:gd name="connsiteY5" fmla="*/ 321669 h 3930942"/>
              <a:gd name="connsiteX6" fmla="*/ 321669 w 5601327"/>
              <a:gd name="connsiteY6" fmla="*/ 0 h 39309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01327" h="3930942">
                <a:moveTo>
                  <a:pt x="321669" y="0"/>
                </a:moveTo>
                <a:lnTo>
                  <a:pt x="5279658" y="0"/>
                </a:lnTo>
                <a:cubicBezTo>
                  <a:pt x="5457311" y="0"/>
                  <a:pt x="5601327" y="144016"/>
                  <a:pt x="5601327" y="321669"/>
                </a:cubicBezTo>
                <a:lnTo>
                  <a:pt x="5601327" y="3930942"/>
                </a:lnTo>
                <a:lnTo>
                  <a:pt x="0" y="3930942"/>
                </a:lnTo>
                <a:lnTo>
                  <a:pt x="0" y="321669"/>
                </a:lnTo>
                <a:cubicBezTo>
                  <a:pt x="0" y="144016"/>
                  <a:pt x="144016" y="0"/>
                  <a:pt x="321669" y="0"/>
                </a:cubicBezTo>
                <a:close/>
              </a:path>
            </a:pathLst>
          </a:custGeom>
        </p:spPr>
      </p:pic>
      <p:sp>
        <p:nvSpPr>
          <p:cNvPr id="8" name="矩形: 圓角化同側角落 7">
            <a:extLst>
              <a:ext uri="{FF2B5EF4-FFF2-40B4-BE49-F238E27FC236}">
                <a16:creationId xmlns:a16="http://schemas.microsoft.com/office/drawing/2014/main" id="{DF3FBD73-EF0B-D2EA-E1CA-61449725EFF2}"/>
              </a:ext>
            </a:extLst>
          </p:cNvPr>
          <p:cNvSpPr/>
          <p:nvPr/>
        </p:nvSpPr>
        <p:spPr>
          <a:xfrm>
            <a:off x="1353051" y="614537"/>
            <a:ext cx="4070782" cy="2798421"/>
          </a:xfrm>
          <a:prstGeom prst="round2SameRect">
            <a:avLst>
              <a:gd name="adj1" fmla="val 8183"/>
              <a:gd name="adj2" fmla="val 0"/>
            </a:avLst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15306496-7ADC-91A2-3734-8AD784AEA1BA}"/>
              </a:ext>
            </a:extLst>
          </p:cNvPr>
          <p:cNvSpPr txBox="1"/>
          <p:nvPr/>
        </p:nvSpPr>
        <p:spPr>
          <a:xfrm>
            <a:off x="2319923" y="5060732"/>
            <a:ext cx="2078453" cy="3770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85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＄</a:t>
            </a:r>
            <a:r>
              <a:rPr lang="en-US" altLang="zh-TW" sz="185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10,780 / 1</a:t>
            </a:r>
            <a:r>
              <a:rPr lang="zh-TW" altLang="en-US" sz="1850" dirty="0">
                <a:solidFill>
                  <a:schemeClr val="tx1">
                    <a:lumMod val="50000"/>
                    <a:lumOff val="50000"/>
                  </a:schemeClr>
                </a:solidFill>
                <a:latin typeface="Noto Sans TC" panose="020B0200000000000000" pitchFamily="34" charset="-120"/>
                <a:ea typeface="Noto Sans TC" panose="020B0200000000000000" pitchFamily="34" charset="-120"/>
              </a:rPr>
              <a:t>名</a:t>
            </a:r>
          </a:p>
        </p:txBody>
      </p:sp>
    </p:spTree>
    <p:extLst>
      <p:ext uri="{BB962C8B-B14F-4D97-AF65-F5344CB8AC3E}">
        <p14:creationId xmlns:p14="http://schemas.microsoft.com/office/powerpoint/2010/main" val="151316970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5ec3b1e8-60df-4c40-86c2-5dc954af11ad" xsi:nil="true"/>
    <_x5099__x8a3b_ xmlns="d0aa9091-de43-45b0-a727-1688be6e8bfc" xsi:nil="true"/>
    <lcf76f155ced4ddcb4097134ff3c332f xmlns="d0aa9091-de43-45b0-a727-1688be6e8bfc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文件" ma:contentTypeID="0x0101009B0DE83D0EC4474AB196445D56ED642C" ma:contentTypeVersion="16" ma:contentTypeDescription="建立新的文件。" ma:contentTypeScope="" ma:versionID="db655f0e6f4096cce095c0bbc50ee83e">
  <xsd:schema xmlns:xsd="http://www.w3.org/2001/XMLSchema" xmlns:xs="http://www.w3.org/2001/XMLSchema" xmlns:p="http://schemas.microsoft.com/office/2006/metadata/properties" xmlns:ns2="d0aa9091-de43-45b0-a727-1688be6e8bfc" xmlns:ns3="5ec3b1e8-60df-4c40-86c2-5dc954af11ad" targetNamespace="http://schemas.microsoft.com/office/2006/metadata/properties" ma:root="true" ma:fieldsID="259b9207d2af1a39d63dd7253e8948b6" ns2:_="" ns3:_="">
    <xsd:import namespace="d0aa9091-de43-45b0-a727-1688be6e8bfc"/>
    <xsd:import namespace="5ec3b1e8-60df-4c40-86c2-5dc954af11a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2:MediaLengthInSeconds" minOccurs="0"/>
                <xsd:element ref="ns2:MediaServiceSearchProperties" minOccurs="0"/>
                <xsd:element ref="ns2:MediaServiceLocation" minOccurs="0"/>
                <xsd:element ref="ns2:_x5099__x8a3b_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0aa9091-de43-45b0-a727-1688be6e8bf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bjectDetectorVersions" ma:index="1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2" nillable="true" ma:taxonomy="true" ma:internalName="lcf76f155ced4ddcb4097134ff3c332f" ma:taxonomyFieldName="MediaServiceImageTags" ma:displayName="影像標籤" ma:readOnly="false" ma:fieldId="{5cf76f15-5ced-4ddc-b409-7134ff3c332f}" ma:taxonomyMulti="true" ma:sspId="5fab0e3d-fd70-4a2a-85bc-3eff8b303057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4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5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Location" ma:index="22" nillable="true" ma:displayName="Location" ma:indexed="true" ma:internalName="MediaServiceLocation" ma:readOnly="true">
      <xsd:simpleType>
        <xsd:restriction base="dms:Text"/>
      </xsd:simpleType>
    </xsd:element>
    <xsd:element name="_x5099__x8a3b_" ma:index="23" nillable="true" ma:displayName="備註" ma:format="Dropdown" ma:internalName="_x5099__x8a3b_">
      <xsd:simpleType>
        <xsd:restriction base="dms:Text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ec3b1e8-60df-4c40-86c2-5dc954af11ad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9a832363-7ec4-492d-9a84-92000b4cf210}" ma:internalName="TaxCatchAll" ma:showField="CatchAllData" ma:web="5ec3b1e8-60df-4c40-86c2-5dc954af11a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8" nillable="true" ma:displayName="共用對象: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共用詳細資料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內容類型"/>
        <xsd:element ref="dc:title" minOccurs="0" maxOccurs="1" ma:index="4" ma:displayName="標題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DD9607D2-8EE8-4536-BD8A-7413C6278389}">
  <ds:schemaRefs>
    <ds:schemaRef ds:uri="http://schemas.microsoft.com/office/2006/metadata/properties"/>
    <ds:schemaRef ds:uri="http://schemas.microsoft.com/office/infopath/2007/PartnerControls"/>
    <ds:schemaRef ds:uri="5ec3b1e8-60df-4c40-86c2-5dc954af11ad"/>
    <ds:schemaRef ds:uri="d0aa9091-de43-45b0-a727-1688be6e8bfc"/>
  </ds:schemaRefs>
</ds:datastoreItem>
</file>

<file path=customXml/itemProps2.xml><?xml version="1.0" encoding="utf-8"?>
<ds:datastoreItem xmlns:ds="http://schemas.openxmlformats.org/officeDocument/2006/customXml" ds:itemID="{ADB8655D-91D9-4FF2-BFFA-625335BE037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F6674A12-0190-4819-8632-8609087C7BA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d0aa9091-de43-45b0-a727-1688be6e8bfc"/>
    <ds:schemaRef ds:uri="5ec3b1e8-60df-4c40-86c2-5dc954af11ad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491</TotalTime>
  <Words>1293</Words>
  <Application>Microsoft Office PowerPoint</Application>
  <PresentationFormat>寬螢幕</PresentationFormat>
  <Paragraphs>91</Paragraphs>
  <Slides>11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11</vt:i4>
      </vt:variant>
    </vt:vector>
  </HeadingPairs>
  <TitlesOfParts>
    <vt:vector size="17" baseType="lpstr">
      <vt:lpstr>Microsoft YaHei</vt:lpstr>
      <vt:lpstr>Noto Sans TC</vt:lpstr>
      <vt:lpstr>Aptos</vt:lpstr>
      <vt:lpstr>Aptos Display</vt:lpstr>
      <vt:lpstr>Arial</vt:lpstr>
      <vt:lpstr>Office 佈景主題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N41  未來親子整合企劃部  吳晏霖</dc:creator>
  <cp:lastModifiedBy>N51  未來親子數位企劃部  蔣謹伃</cp:lastModifiedBy>
  <cp:revision>2</cp:revision>
  <dcterms:created xsi:type="dcterms:W3CDTF">2025-01-20T04:07:40Z</dcterms:created>
  <dcterms:modified xsi:type="dcterms:W3CDTF">2025-01-23T11:06:03Z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0x0101009B0DE83D0EC4474AB196445D56ED642C</vt:lpwstr>
  </property>
  <property fmtid="{D5CDD505-2E9C-101B-9397-08002B2CF9AE}" pid="3" name="MediaServiceImageTags">
    <vt:lpwstr/>
  </property>
</Properties>
</file>